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44"/>
  </p:notesMasterIdLst>
  <p:sldIdLst>
    <p:sldId id="429" r:id="rId2"/>
    <p:sldId id="349" r:id="rId3"/>
    <p:sldId id="344" r:id="rId4"/>
    <p:sldId id="392" r:id="rId5"/>
    <p:sldId id="393" r:id="rId6"/>
    <p:sldId id="394" r:id="rId7"/>
    <p:sldId id="395" r:id="rId8"/>
    <p:sldId id="391" r:id="rId9"/>
    <p:sldId id="396" r:id="rId10"/>
    <p:sldId id="397" r:id="rId11"/>
    <p:sldId id="398" r:id="rId12"/>
    <p:sldId id="399" r:id="rId13"/>
    <p:sldId id="400" r:id="rId14"/>
    <p:sldId id="401" r:id="rId15"/>
    <p:sldId id="402" r:id="rId16"/>
    <p:sldId id="403" r:id="rId17"/>
    <p:sldId id="404" r:id="rId18"/>
    <p:sldId id="405" r:id="rId19"/>
    <p:sldId id="406" r:id="rId20"/>
    <p:sldId id="407" r:id="rId21"/>
    <p:sldId id="408" r:id="rId22"/>
    <p:sldId id="409" r:id="rId23"/>
    <p:sldId id="410" r:id="rId24"/>
    <p:sldId id="411" r:id="rId25"/>
    <p:sldId id="412" r:id="rId26"/>
    <p:sldId id="413" r:id="rId27"/>
    <p:sldId id="414" r:id="rId28"/>
    <p:sldId id="415" r:id="rId29"/>
    <p:sldId id="416" r:id="rId30"/>
    <p:sldId id="417" r:id="rId31"/>
    <p:sldId id="418" r:id="rId32"/>
    <p:sldId id="419" r:id="rId33"/>
    <p:sldId id="420" r:id="rId34"/>
    <p:sldId id="421" r:id="rId35"/>
    <p:sldId id="422" r:id="rId36"/>
    <p:sldId id="423" r:id="rId37"/>
    <p:sldId id="424" r:id="rId38"/>
    <p:sldId id="425" r:id="rId39"/>
    <p:sldId id="426" r:id="rId40"/>
    <p:sldId id="427" r:id="rId41"/>
    <p:sldId id="428" r:id="rId42"/>
    <p:sldId id="432" r:id="rId43"/>
  </p:sldIdLst>
  <p:sldSz cx="9144000" cy="6858000" type="screen4x3"/>
  <p:notesSz cx="6858000" cy="9144000"/>
  <p:defaultText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853" autoAdjust="0"/>
    <p:restoredTop sz="94660"/>
  </p:normalViewPr>
  <p:slideViewPr>
    <p:cSldViewPr>
      <p:cViewPr varScale="1">
        <p:scale>
          <a:sx n="92" d="100"/>
          <a:sy n="92" d="100"/>
        </p:scale>
        <p:origin x="816" y="66"/>
      </p:cViewPr>
      <p:guideLst>
        <p:guide orient="horz" pos="2160"/>
        <p:guide pos="2880"/>
      </p:guideLst>
    </p:cSldViewPr>
  </p:slideViewPr>
  <p:notesTextViewPr>
    <p:cViewPr>
      <p:scale>
        <a:sx n="3" d="2"/>
        <a:sy n="3" d="2"/>
      </p:scale>
      <p:origin x="0" y="0"/>
    </p:cViewPr>
  </p:notesTextViewPr>
  <p:sorterViewPr>
    <p:cViewPr>
      <p:scale>
        <a:sx n="66" d="100"/>
        <a:sy n="66" d="100"/>
      </p:scale>
      <p:origin x="0" y="342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NI"/>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A7107C-5A90-4F76-9E9D-AA19EFA83808}" type="datetimeFigureOut">
              <a:rPr lang="es-NI" smtClean="0"/>
              <a:pPr/>
              <a:t>8/8/2016</a:t>
            </a:fld>
            <a:endParaRPr lang="es-NI"/>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NI"/>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NI"/>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1A2D5C-3E01-4F1C-9913-F164065C197F}" type="slidenum">
              <a:rPr lang="es-NI" smtClean="0"/>
              <a:pPr/>
              <a:t>‹Nº›</a:t>
            </a:fld>
            <a:endParaRPr lang="es-NI"/>
          </a:p>
        </p:txBody>
      </p:sp>
    </p:spTree>
    <p:extLst>
      <p:ext uri="{BB962C8B-B14F-4D97-AF65-F5344CB8AC3E}">
        <p14:creationId xmlns:p14="http://schemas.microsoft.com/office/powerpoint/2010/main" val="1423198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355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23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B84966-F310-424F-B1DF-9A03F9137020}" type="slidenum">
              <a:rPr lang="es-MX" smtClean="0">
                <a:cs typeface="Arial" charset="0"/>
              </a:rPr>
              <a:pPr fontAlgn="base">
                <a:spcBef>
                  <a:spcPct val="0"/>
                </a:spcBef>
                <a:spcAft>
                  <a:spcPct val="0"/>
                </a:spcAft>
                <a:defRPr/>
              </a:pPr>
              <a:t>2</a:t>
            </a:fld>
            <a:endParaRPr lang="es-MX" smtClean="0">
              <a:cs typeface="Arial" charset="0"/>
            </a:endParaRPr>
          </a:p>
        </p:txBody>
      </p:sp>
    </p:spTree>
    <p:extLst>
      <p:ext uri="{BB962C8B-B14F-4D97-AF65-F5344CB8AC3E}">
        <p14:creationId xmlns:p14="http://schemas.microsoft.com/office/powerpoint/2010/main" val="872222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457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dirty="0" smtClean="0"/>
          </a:p>
        </p:txBody>
      </p:sp>
      <p:sp>
        <p:nvSpPr>
          <p:cNvPr id="24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D82DC1-D77A-43BA-A571-858C0AB61D05}" type="slidenum">
              <a:rPr lang="es-MX" smtClean="0">
                <a:cs typeface="Arial" charset="0"/>
              </a:rPr>
              <a:pPr fontAlgn="base">
                <a:spcBef>
                  <a:spcPct val="0"/>
                </a:spcBef>
                <a:spcAft>
                  <a:spcPct val="0"/>
                </a:spcAft>
                <a:defRPr/>
              </a:pPr>
              <a:t>3</a:t>
            </a:fld>
            <a:endParaRPr lang="es-MX" smtClean="0">
              <a:cs typeface="Arial" charset="0"/>
            </a:endParaRPr>
          </a:p>
        </p:txBody>
      </p:sp>
    </p:spTree>
    <p:extLst>
      <p:ext uri="{BB962C8B-B14F-4D97-AF65-F5344CB8AC3E}">
        <p14:creationId xmlns:p14="http://schemas.microsoft.com/office/powerpoint/2010/main" val="1404497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560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dirty="0" smtClean="0"/>
          </a:p>
        </p:txBody>
      </p:sp>
      <p:sp>
        <p:nvSpPr>
          <p:cNvPr id="25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846585E-FCF8-4C04-A32C-7347FEC1E400}" type="slidenum">
              <a:rPr lang="es-MX" smtClean="0">
                <a:cs typeface="Arial" charset="0"/>
              </a:rPr>
              <a:pPr fontAlgn="base">
                <a:spcBef>
                  <a:spcPct val="0"/>
                </a:spcBef>
                <a:spcAft>
                  <a:spcPct val="0"/>
                </a:spcAft>
                <a:defRPr/>
              </a:pPr>
              <a:t>4</a:t>
            </a:fld>
            <a:endParaRPr lang="es-MX" smtClean="0">
              <a:cs typeface="Arial" charset="0"/>
            </a:endParaRPr>
          </a:p>
        </p:txBody>
      </p:sp>
    </p:spTree>
    <p:extLst>
      <p:ext uri="{BB962C8B-B14F-4D97-AF65-F5344CB8AC3E}">
        <p14:creationId xmlns:p14="http://schemas.microsoft.com/office/powerpoint/2010/main" val="2027218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662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dirty="0" smtClean="0"/>
          </a:p>
        </p:txBody>
      </p:sp>
      <p:sp>
        <p:nvSpPr>
          <p:cNvPr id="26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7410EF-3C5E-4692-A9E8-F111F92C2EA4}" type="slidenum">
              <a:rPr lang="es-MX" smtClean="0">
                <a:cs typeface="Arial" charset="0"/>
              </a:rPr>
              <a:pPr fontAlgn="base">
                <a:spcBef>
                  <a:spcPct val="0"/>
                </a:spcBef>
                <a:spcAft>
                  <a:spcPct val="0"/>
                </a:spcAft>
                <a:defRPr/>
              </a:pPr>
              <a:t>5</a:t>
            </a:fld>
            <a:endParaRPr lang="es-MX" smtClean="0">
              <a:cs typeface="Arial" charset="0"/>
            </a:endParaRPr>
          </a:p>
        </p:txBody>
      </p:sp>
    </p:spTree>
    <p:extLst>
      <p:ext uri="{BB962C8B-B14F-4D97-AF65-F5344CB8AC3E}">
        <p14:creationId xmlns:p14="http://schemas.microsoft.com/office/powerpoint/2010/main" val="1833897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dirty="0" smtClean="0"/>
          </a:p>
        </p:txBody>
      </p:sp>
      <p:sp>
        <p:nvSpPr>
          <p:cNvPr id="27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19F042-9F38-4304-8B11-CA5BFB54A951}" type="slidenum">
              <a:rPr lang="es-MX" smtClean="0">
                <a:cs typeface="Arial" charset="0"/>
              </a:rPr>
              <a:pPr fontAlgn="base">
                <a:spcBef>
                  <a:spcPct val="0"/>
                </a:spcBef>
                <a:spcAft>
                  <a:spcPct val="0"/>
                </a:spcAft>
                <a:defRPr/>
              </a:pPr>
              <a:t>6</a:t>
            </a:fld>
            <a:endParaRPr lang="es-MX" smtClean="0">
              <a:cs typeface="Arial" charset="0"/>
            </a:endParaRPr>
          </a:p>
        </p:txBody>
      </p:sp>
    </p:spTree>
    <p:extLst>
      <p:ext uri="{BB962C8B-B14F-4D97-AF65-F5344CB8AC3E}">
        <p14:creationId xmlns:p14="http://schemas.microsoft.com/office/powerpoint/2010/main" val="425519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867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28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5A5F49-0A6C-400B-B329-72DFF2F4273D}" type="slidenum">
              <a:rPr lang="es-MX" smtClean="0">
                <a:cs typeface="Arial" charset="0"/>
              </a:rPr>
              <a:pPr fontAlgn="base">
                <a:spcBef>
                  <a:spcPct val="0"/>
                </a:spcBef>
                <a:spcAft>
                  <a:spcPct val="0"/>
                </a:spcAft>
                <a:defRPr/>
              </a:pPr>
              <a:t>7</a:t>
            </a:fld>
            <a:endParaRPr lang="es-MX" smtClean="0">
              <a:cs typeface="Arial" charset="0"/>
            </a:endParaRPr>
          </a:p>
        </p:txBody>
      </p:sp>
    </p:spTree>
    <p:extLst>
      <p:ext uri="{BB962C8B-B14F-4D97-AF65-F5344CB8AC3E}">
        <p14:creationId xmlns:p14="http://schemas.microsoft.com/office/powerpoint/2010/main" val="2831517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61246D1-8331-4C34-8458-F486F4934757}" type="datetime1">
              <a:rPr lang="es-NI" smtClean="0"/>
              <a:pPr/>
              <a:t>8/8/2016</a:t>
            </a:fld>
            <a:endParaRPr lang="es-NI"/>
          </a:p>
        </p:txBody>
      </p:sp>
      <p:sp>
        <p:nvSpPr>
          <p:cNvPr id="5" name="Footer Placeholder 4"/>
          <p:cNvSpPr>
            <a:spLocks noGrp="1"/>
          </p:cNvSpPr>
          <p:nvPr>
            <p:ph type="ftr" sz="quarter" idx="11"/>
          </p:nvPr>
        </p:nvSpPr>
        <p:spPr/>
        <p:txBody>
          <a:bodyPr/>
          <a:lstStyle/>
          <a:p>
            <a:r>
              <a:rPr lang="es-NI" smtClean="0"/>
              <a:t>MSc (C) Lester Raúl Ruiz Castillo_MSc. Noel Maradiaga</a:t>
            </a:r>
            <a:endParaRPr lang="es-NI"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363347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008F635-DE4E-44F7-8CF5-5B92110B7986}" type="datetime1">
              <a:rPr lang="es-NI" smtClean="0"/>
              <a:pPr/>
              <a:t>8/8/2016</a:t>
            </a:fld>
            <a:endParaRPr lang="es-NI"/>
          </a:p>
        </p:txBody>
      </p:sp>
      <p:sp>
        <p:nvSpPr>
          <p:cNvPr id="5" name="Footer Placeholder 4"/>
          <p:cNvSpPr>
            <a:spLocks noGrp="1"/>
          </p:cNvSpPr>
          <p:nvPr>
            <p:ph type="ftr" sz="quarter" idx="11"/>
          </p:nvPr>
        </p:nvSpPr>
        <p:spPr/>
        <p:txBody>
          <a:bodyPr/>
          <a:lstStyle/>
          <a:p>
            <a:r>
              <a:rPr lang="es-NI" smtClean="0"/>
              <a:t>MSc (C) Lester Raúl Ruiz Castillo_MSc. Noel Maradiaga</a:t>
            </a:r>
            <a:endParaRPr lang="es-NI"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3843221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691E47B-F721-4984-8160-99D5D90951B1}" type="datetime1">
              <a:rPr lang="es-NI" smtClean="0"/>
              <a:pPr/>
              <a:t>8/8/2016</a:t>
            </a:fld>
            <a:endParaRPr lang="es-NI"/>
          </a:p>
        </p:txBody>
      </p:sp>
      <p:sp>
        <p:nvSpPr>
          <p:cNvPr id="5" name="Footer Placeholder 4"/>
          <p:cNvSpPr>
            <a:spLocks noGrp="1"/>
          </p:cNvSpPr>
          <p:nvPr>
            <p:ph type="ftr" sz="quarter" idx="11"/>
          </p:nvPr>
        </p:nvSpPr>
        <p:spPr/>
        <p:txBody>
          <a:bodyPr/>
          <a:lstStyle/>
          <a:p>
            <a:r>
              <a:rPr lang="es-NI" smtClean="0"/>
              <a:t>MSc (C) Lester Raúl Ruiz Castillo_MSc. Noel Maradiaga</a:t>
            </a:r>
            <a:endParaRPr lang="es-NI"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3532925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E4A96FA-E107-44A0-B04D-0C45CB0B8C7A}" type="datetime1">
              <a:rPr lang="es-NI" smtClean="0"/>
              <a:pPr/>
              <a:t>8/8/2016</a:t>
            </a:fld>
            <a:endParaRPr lang="es-NI"/>
          </a:p>
        </p:txBody>
      </p:sp>
      <p:sp>
        <p:nvSpPr>
          <p:cNvPr id="6" name="Footer Placeholder 5"/>
          <p:cNvSpPr>
            <a:spLocks noGrp="1"/>
          </p:cNvSpPr>
          <p:nvPr>
            <p:ph type="ftr" sz="quarter" idx="11"/>
          </p:nvPr>
        </p:nvSpPr>
        <p:spPr/>
        <p:txBody>
          <a:bodyPr/>
          <a:lstStyle/>
          <a:p>
            <a:r>
              <a:rPr lang="es-NI" smtClean="0"/>
              <a:t>MSc (C) Lester Raúl Ruiz Castillo_MSc. Noel Maradiaga</a:t>
            </a:r>
            <a:endParaRPr lang="es-NI"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2367508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CB22BE88-5994-44DD-A6D3-28102D5CFF9D}" type="datetime1">
              <a:rPr lang="es-NI" smtClean="0"/>
              <a:pPr/>
              <a:t>8/8/2016</a:t>
            </a:fld>
            <a:endParaRPr lang="es-NI"/>
          </a:p>
        </p:txBody>
      </p:sp>
      <p:sp>
        <p:nvSpPr>
          <p:cNvPr id="8" name="Footer Placeholder 7"/>
          <p:cNvSpPr>
            <a:spLocks noGrp="1"/>
          </p:cNvSpPr>
          <p:nvPr>
            <p:ph type="ftr" sz="quarter" idx="11"/>
          </p:nvPr>
        </p:nvSpPr>
        <p:spPr/>
        <p:txBody>
          <a:bodyPr/>
          <a:lstStyle/>
          <a:p>
            <a:r>
              <a:rPr lang="es-NI" smtClean="0"/>
              <a:t>MSc (C) Lester Raúl Ruiz Castillo_MSc. Noel Maradiaga</a:t>
            </a:r>
            <a:endParaRPr lang="es-NI"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3404046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56B28D5-344F-473C-A73E-426E6E5C1486}" type="datetime1">
              <a:rPr lang="es-NI" smtClean="0"/>
              <a:pPr/>
              <a:t>8/8/2016</a:t>
            </a:fld>
            <a:endParaRPr lang="es-NI"/>
          </a:p>
        </p:txBody>
      </p:sp>
      <p:sp>
        <p:nvSpPr>
          <p:cNvPr id="4" name="Footer Placeholder 3"/>
          <p:cNvSpPr>
            <a:spLocks noGrp="1"/>
          </p:cNvSpPr>
          <p:nvPr>
            <p:ph type="ftr" sz="quarter" idx="11"/>
          </p:nvPr>
        </p:nvSpPr>
        <p:spPr/>
        <p:txBody>
          <a:bodyPr/>
          <a:lstStyle/>
          <a:p>
            <a:r>
              <a:rPr lang="es-NI" smtClean="0"/>
              <a:t>MSc (C) Lester Raúl Ruiz Castillo_MSc. Noel Maradiaga</a:t>
            </a:r>
            <a:endParaRPr lang="es-NI"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321394643"/>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EBC0C-674B-436E-BB0F-D8FC027E7799}" type="datetime1">
              <a:rPr lang="es-NI" smtClean="0"/>
              <a:pPr/>
              <a:t>8/8/2016</a:t>
            </a:fld>
            <a:endParaRPr lang="es-NI"/>
          </a:p>
        </p:txBody>
      </p:sp>
      <p:sp>
        <p:nvSpPr>
          <p:cNvPr id="3" name="Footer Placeholder 2"/>
          <p:cNvSpPr>
            <a:spLocks noGrp="1"/>
          </p:cNvSpPr>
          <p:nvPr>
            <p:ph type="ftr" sz="quarter" idx="11"/>
          </p:nvPr>
        </p:nvSpPr>
        <p:spPr/>
        <p:txBody>
          <a:bodyPr/>
          <a:lstStyle/>
          <a:p>
            <a:r>
              <a:rPr lang="es-NI" smtClean="0"/>
              <a:t>MSc (C) Lester Raúl Ruiz Castillo_MSc. Noel Maradiaga</a:t>
            </a:r>
            <a:endParaRPr lang="es-NI"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155740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7D5269C-EB11-4228-AA7B-BF89BD752879}" type="datetime1">
              <a:rPr lang="es-NI" smtClean="0"/>
              <a:pPr/>
              <a:t>8/8/2016</a:t>
            </a:fld>
            <a:endParaRPr lang="es-NI"/>
          </a:p>
        </p:txBody>
      </p:sp>
      <p:sp>
        <p:nvSpPr>
          <p:cNvPr id="6" name="Footer Placeholder 5"/>
          <p:cNvSpPr>
            <a:spLocks noGrp="1"/>
          </p:cNvSpPr>
          <p:nvPr>
            <p:ph type="ftr" sz="quarter" idx="11"/>
          </p:nvPr>
        </p:nvSpPr>
        <p:spPr/>
        <p:txBody>
          <a:bodyPr/>
          <a:lstStyle/>
          <a:p>
            <a:r>
              <a:rPr lang="es-NI" smtClean="0"/>
              <a:t>MSc (C) Lester Raúl Ruiz Castillo_MSc. Noel Maradiaga</a:t>
            </a:r>
            <a:endParaRPr lang="es-NI"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403217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F9395C2-6F8A-4F42-854D-B8982A70A758}" type="datetime1">
              <a:rPr lang="es-NI" smtClean="0"/>
              <a:pPr/>
              <a:t>8/8/2016</a:t>
            </a:fld>
            <a:endParaRPr lang="es-NI"/>
          </a:p>
        </p:txBody>
      </p:sp>
      <p:sp>
        <p:nvSpPr>
          <p:cNvPr id="6" name="Footer Placeholder 5"/>
          <p:cNvSpPr>
            <a:spLocks noGrp="1"/>
          </p:cNvSpPr>
          <p:nvPr>
            <p:ph type="ftr" sz="quarter" idx="11"/>
          </p:nvPr>
        </p:nvSpPr>
        <p:spPr/>
        <p:txBody>
          <a:bodyPr/>
          <a:lstStyle/>
          <a:p>
            <a:r>
              <a:rPr lang="es-NI" smtClean="0"/>
              <a:t>MSc (C) Lester Raúl Ruiz Castillo_MSc. Noel Maradiaga</a:t>
            </a:r>
            <a:endParaRPr lang="es-NI"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2107959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56B28D5-344F-473C-A73E-426E6E5C1486}" type="datetime1">
              <a:rPr lang="es-NI" smtClean="0"/>
              <a:pPr/>
              <a:t>8/8/2016</a:t>
            </a:fld>
            <a:endParaRPr lang="es-NI"/>
          </a:p>
        </p:txBody>
      </p:sp>
      <p:sp>
        <p:nvSpPr>
          <p:cNvPr id="5" name="Footer Placeholder 4"/>
          <p:cNvSpPr>
            <a:spLocks noGrp="1"/>
          </p:cNvSpPr>
          <p:nvPr>
            <p:ph type="ftr" sz="quarter" idx="11"/>
          </p:nvPr>
        </p:nvSpPr>
        <p:spPr/>
        <p:txBody>
          <a:bodyPr/>
          <a:lstStyle/>
          <a:p>
            <a:r>
              <a:rPr lang="es-NI" smtClean="0"/>
              <a:t>MSc (C) Lester Raúl Ruiz Castillo_MSc. Noel Maradiaga</a:t>
            </a:r>
            <a:endParaRPr lang="es-NI"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3055975876"/>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156B28D5-344F-473C-A73E-426E6E5C1486}" type="datetime1">
              <a:rPr lang="es-NI" smtClean="0"/>
              <a:pPr/>
              <a:t>8/8/2016</a:t>
            </a:fld>
            <a:endParaRPr lang="es-NI"/>
          </a:p>
        </p:txBody>
      </p:sp>
      <p:sp>
        <p:nvSpPr>
          <p:cNvPr id="5" name="Footer Placeholder 4"/>
          <p:cNvSpPr>
            <a:spLocks noGrp="1"/>
          </p:cNvSpPr>
          <p:nvPr>
            <p:ph type="ftr" sz="quarter" idx="11"/>
          </p:nvPr>
        </p:nvSpPr>
        <p:spPr/>
        <p:txBody>
          <a:bodyPr/>
          <a:lstStyle/>
          <a:p>
            <a:r>
              <a:rPr lang="es-NI" smtClean="0"/>
              <a:t>MSc (C) Lester Raúl Ruiz Castillo_MSc. Noel Maradiaga</a:t>
            </a:r>
            <a:endParaRPr lang="es-NI"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7C89A2B-C04F-4699-91B2-5E9B7DF8F719}" type="slidenum">
              <a:rPr lang="es-NI" smtClean="0"/>
              <a:pPr/>
              <a:t>‹Nº›</a:t>
            </a:fld>
            <a:endParaRPr lang="es-NI"/>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50956219"/>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156B28D5-344F-473C-A73E-426E6E5C1486}" type="datetime1">
              <a:rPr lang="es-NI" smtClean="0"/>
              <a:pPr/>
              <a:t>8/8/2016</a:t>
            </a:fld>
            <a:endParaRPr lang="es-NI"/>
          </a:p>
        </p:txBody>
      </p:sp>
      <p:sp>
        <p:nvSpPr>
          <p:cNvPr id="6" name="Footer Placeholder 5"/>
          <p:cNvSpPr>
            <a:spLocks noGrp="1"/>
          </p:cNvSpPr>
          <p:nvPr>
            <p:ph type="ftr" sz="quarter" idx="11"/>
          </p:nvPr>
        </p:nvSpPr>
        <p:spPr/>
        <p:txBody>
          <a:bodyPr/>
          <a:lstStyle/>
          <a:p>
            <a:r>
              <a:rPr lang="es-NI" smtClean="0"/>
              <a:t>MSc (C) Lester Raúl Ruiz Castillo_MSc. Noel Maradiaga</a:t>
            </a:r>
            <a:endParaRPr lang="es-NI"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1264804243"/>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156B28D5-344F-473C-A73E-426E6E5C1486}" type="datetime1">
              <a:rPr lang="es-NI" smtClean="0"/>
              <a:pPr/>
              <a:t>8/8/2016</a:t>
            </a:fld>
            <a:endParaRPr lang="es-NI"/>
          </a:p>
        </p:txBody>
      </p:sp>
      <p:sp>
        <p:nvSpPr>
          <p:cNvPr id="6" name="Footer Placeholder 5"/>
          <p:cNvSpPr>
            <a:spLocks noGrp="1"/>
          </p:cNvSpPr>
          <p:nvPr>
            <p:ph type="ftr" sz="quarter" idx="11"/>
          </p:nvPr>
        </p:nvSpPr>
        <p:spPr/>
        <p:txBody>
          <a:bodyPr/>
          <a:lstStyle/>
          <a:p>
            <a:r>
              <a:rPr lang="es-NI" smtClean="0"/>
              <a:t>MSc (C) Lester Raúl Ruiz Castillo_MSc. Noel Maradiaga</a:t>
            </a:r>
            <a:endParaRPr lang="es-NI"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7C89A2B-C04F-4699-91B2-5E9B7DF8F719}" type="slidenum">
              <a:rPr lang="es-NI" smtClean="0"/>
              <a:pPr/>
              <a:t>‹Nº›</a:t>
            </a:fld>
            <a:endParaRPr lang="es-NI"/>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1046137"/>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156B28D5-344F-473C-A73E-426E6E5C1486}" type="datetime1">
              <a:rPr lang="es-NI" smtClean="0"/>
              <a:pPr/>
              <a:t>8/8/2016</a:t>
            </a:fld>
            <a:endParaRPr lang="es-NI"/>
          </a:p>
        </p:txBody>
      </p:sp>
      <p:sp>
        <p:nvSpPr>
          <p:cNvPr id="6" name="Footer Placeholder 5"/>
          <p:cNvSpPr>
            <a:spLocks noGrp="1"/>
          </p:cNvSpPr>
          <p:nvPr>
            <p:ph type="ftr" sz="quarter" idx="11"/>
          </p:nvPr>
        </p:nvSpPr>
        <p:spPr/>
        <p:txBody>
          <a:bodyPr/>
          <a:lstStyle/>
          <a:p>
            <a:r>
              <a:rPr lang="es-NI" smtClean="0"/>
              <a:t>MSc (C) Lester Raúl Ruiz Castillo_MSc. Noel Maradiaga</a:t>
            </a:r>
            <a:endParaRPr lang="es-NI"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3115703146"/>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E9698EA-A240-4EB0-A4A8-0B028EE41458}" type="datetime1">
              <a:rPr lang="es-NI" smtClean="0"/>
              <a:pPr/>
              <a:t>8/8/2016</a:t>
            </a:fld>
            <a:endParaRPr lang="es-NI"/>
          </a:p>
        </p:txBody>
      </p:sp>
      <p:sp>
        <p:nvSpPr>
          <p:cNvPr id="5" name="Footer Placeholder 4"/>
          <p:cNvSpPr>
            <a:spLocks noGrp="1"/>
          </p:cNvSpPr>
          <p:nvPr>
            <p:ph type="ftr" sz="quarter" idx="11"/>
          </p:nvPr>
        </p:nvSpPr>
        <p:spPr/>
        <p:txBody>
          <a:bodyPr/>
          <a:lstStyle/>
          <a:p>
            <a:r>
              <a:rPr lang="es-NI" smtClean="0"/>
              <a:t>MSc (C) Lester Raúl Ruiz Castillo_MSc. Noel Maradiaga</a:t>
            </a:r>
            <a:endParaRPr lang="es-NI"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3519435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CB8ABDC-974D-46ED-B61E-CBFB43F888DD}" type="datetime1">
              <a:rPr lang="es-NI" smtClean="0"/>
              <a:pPr/>
              <a:t>8/8/2016</a:t>
            </a:fld>
            <a:endParaRPr lang="es-NI"/>
          </a:p>
        </p:txBody>
      </p:sp>
      <p:sp>
        <p:nvSpPr>
          <p:cNvPr id="5" name="Footer Placeholder 4"/>
          <p:cNvSpPr>
            <a:spLocks noGrp="1"/>
          </p:cNvSpPr>
          <p:nvPr>
            <p:ph type="ftr" sz="quarter" idx="11"/>
          </p:nvPr>
        </p:nvSpPr>
        <p:spPr/>
        <p:txBody>
          <a:bodyPr/>
          <a:lstStyle/>
          <a:p>
            <a:r>
              <a:rPr lang="es-NI" smtClean="0"/>
              <a:t>MSc (C) Lester Raúl Ruiz Castillo_MSc. Noel Maradiaga</a:t>
            </a:r>
            <a:endParaRPr lang="es-NI"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7C89A2B-C04F-4699-91B2-5E9B7DF8F719}" type="slidenum">
              <a:rPr lang="es-NI" smtClean="0"/>
              <a:pPr/>
              <a:t>‹Nº›</a:t>
            </a:fld>
            <a:endParaRPr lang="es-NI"/>
          </a:p>
        </p:txBody>
      </p:sp>
    </p:spTree>
    <p:extLst>
      <p:ext uri="{BB962C8B-B14F-4D97-AF65-F5344CB8AC3E}">
        <p14:creationId xmlns:p14="http://schemas.microsoft.com/office/powerpoint/2010/main" val="241392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56B28D5-344F-473C-A73E-426E6E5C1486}" type="datetime1">
              <a:rPr lang="es-NI" smtClean="0"/>
              <a:pPr/>
              <a:t>8/8/2016</a:t>
            </a:fld>
            <a:endParaRPr lang="es-NI"/>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s-NI" smtClean="0"/>
              <a:t>MSc (C) Lester Raúl Ruiz Castillo_MSc. Noel Maradiaga</a:t>
            </a:r>
            <a:endParaRPr lang="es-NI"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7C89A2B-C04F-4699-91B2-5E9B7DF8F719}" type="slidenum">
              <a:rPr lang="es-NI" smtClean="0"/>
              <a:pPr/>
              <a:t>‹Nº›</a:t>
            </a:fld>
            <a:endParaRPr lang="es-NI"/>
          </a:p>
        </p:txBody>
      </p:sp>
    </p:spTree>
    <p:extLst>
      <p:ext uri="{BB962C8B-B14F-4D97-AF65-F5344CB8AC3E}">
        <p14:creationId xmlns:p14="http://schemas.microsoft.com/office/powerpoint/2010/main" val="80279560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hf hdr="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slide" Target="slide25.xml"/><Relationship Id="rId3" Type="http://schemas.openxmlformats.org/officeDocument/2006/relationships/notesSlide" Target="../notesSlides/notesSlide1.xml"/><Relationship Id="rId7" Type="http://schemas.openxmlformats.org/officeDocument/2006/relationships/image" Target="../media/image2.wmf"/><Relationship Id="rId12" Type="http://schemas.openxmlformats.org/officeDocument/2006/relationships/slide" Target="slide24.xml"/><Relationship Id="rId2" Type="http://schemas.openxmlformats.org/officeDocument/2006/relationships/slideLayout" Target="../slideLayouts/slideLayout2.xml"/><Relationship Id="rId16" Type="http://schemas.openxmlformats.org/officeDocument/2006/relationships/image" Target="../media/image5.gif"/><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slide" Target="slide23.xml"/><Relationship Id="rId5" Type="http://schemas.openxmlformats.org/officeDocument/2006/relationships/image" Target="../media/image1.wmf"/><Relationship Id="rId15" Type="http://schemas.openxmlformats.org/officeDocument/2006/relationships/image" Target="../media/image4.wmf"/><Relationship Id="rId10" Type="http://schemas.openxmlformats.org/officeDocument/2006/relationships/slide" Target="slide21.xml"/><Relationship Id="rId4" Type="http://schemas.openxmlformats.org/officeDocument/2006/relationships/oleObject" Target="../embeddings/oleObject1.bin"/><Relationship Id="rId9" Type="http://schemas.openxmlformats.org/officeDocument/2006/relationships/image" Target="../media/image3.wmf"/><Relationship Id="rId14" Type="http://schemas.openxmlformats.org/officeDocument/2006/relationships/slide" Target="slide26.xml"/></Relationships>
</file>

<file path=ppt/slides/_rels/slide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22.xml"/><Relationship Id="rId5" Type="http://schemas.openxmlformats.org/officeDocument/2006/relationships/slide" Target="slide37.xml"/><Relationship Id="rId4" Type="http://schemas.openxmlformats.org/officeDocument/2006/relationships/slide" Target="slide36.xml"/></Relationships>
</file>

<file path=ppt/slides/_rels/slide4.xml.rels><?xml version="1.0" encoding="UTF-8" standalone="yes"?>
<Relationships xmlns="http://schemas.openxmlformats.org/package/2006/relationships"><Relationship Id="rId8" Type="http://schemas.openxmlformats.org/officeDocument/2006/relationships/image" Target="../media/image7.wmf"/><Relationship Id="rId13" Type="http://schemas.openxmlformats.org/officeDocument/2006/relationships/image" Target="../media/image8.wmf"/><Relationship Id="rId3" Type="http://schemas.openxmlformats.org/officeDocument/2006/relationships/notesSlide" Target="../notesSlides/notesSlide3.xml"/><Relationship Id="rId7" Type="http://schemas.openxmlformats.org/officeDocument/2006/relationships/oleObject" Target="../embeddings/oleObject5.bin"/><Relationship Id="rId12" Type="http://schemas.openxmlformats.org/officeDocument/2006/relationships/oleObject" Target="../embeddings/oleObject6.bin"/><Relationship Id="rId2" Type="http://schemas.openxmlformats.org/officeDocument/2006/relationships/slideLayout" Target="../slideLayouts/slideLayout2.xml"/><Relationship Id="rId16" Type="http://schemas.openxmlformats.org/officeDocument/2006/relationships/slide" Target="slide16.xml"/><Relationship Id="rId1" Type="http://schemas.openxmlformats.org/officeDocument/2006/relationships/vmlDrawing" Target="../drawings/vmlDrawing2.vml"/><Relationship Id="rId6" Type="http://schemas.openxmlformats.org/officeDocument/2006/relationships/image" Target="../media/image6.wmf"/><Relationship Id="rId11" Type="http://schemas.openxmlformats.org/officeDocument/2006/relationships/image" Target="../media/image12.gif"/><Relationship Id="rId5" Type="http://schemas.openxmlformats.org/officeDocument/2006/relationships/oleObject" Target="../embeddings/oleObject4.bin"/><Relationship Id="rId15" Type="http://schemas.openxmlformats.org/officeDocument/2006/relationships/slide" Target="slide9.xml"/><Relationship Id="rId10" Type="http://schemas.openxmlformats.org/officeDocument/2006/relationships/image" Target="../media/image11.gif"/><Relationship Id="rId4" Type="http://schemas.openxmlformats.org/officeDocument/2006/relationships/image" Target="../media/image9.gif"/><Relationship Id="rId9" Type="http://schemas.openxmlformats.org/officeDocument/2006/relationships/image" Target="../media/image10.gif"/><Relationship Id="rId14" Type="http://schemas.openxmlformats.org/officeDocument/2006/relationships/slide" Target="slide8.xml"/></Relationships>
</file>

<file path=ppt/slides/_rels/slide5.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slide" Target="slide17.xml"/><Relationship Id="rId7" Type="http://schemas.openxmlformats.org/officeDocument/2006/relationships/image" Target="../media/image15.gi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gif"/><Relationship Id="rId11" Type="http://schemas.openxmlformats.org/officeDocument/2006/relationships/slide" Target="slide24.xml"/><Relationship Id="rId5" Type="http://schemas.openxmlformats.org/officeDocument/2006/relationships/image" Target="../media/image13.gif"/><Relationship Id="rId10" Type="http://schemas.openxmlformats.org/officeDocument/2006/relationships/image" Target="../media/image18.png"/><Relationship Id="rId4" Type="http://schemas.openxmlformats.org/officeDocument/2006/relationships/slide" Target="slide18.xml"/><Relationship Id="rId9" Type="http://schemas.openxmlformats.org/officeDocument/2006/relationships/image" Target="../media/image17.gif"/></Relationships>
</file>

<file path=ppt/slides/_rels/slide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25.xml"/></Relationships>
</file>

<file path=ppt/slides/_rels/slide7.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image" Target="../media/image6.wmf"/><Relationship Id="rId3" Type="http://schemas.openxmlformats.org/officeDocument/2006/relationships/notesSlide" Target="../notesSlides/notesSlide6.xml"/><Relationship Id="rId7" Type="http://schemas.openxmlformats.org/officeDocument/2006/relationships/oleObject" Target="../embeddings/oleObject8.bin"/><Relationship Id="rId12" Type="http://schemas.openxmlformats.org/officeDocument/2006/relationships/oleObject" Target="../embeddings/oleObject11.bin"/><Relationship Id="rId17" Type="http://schemas.openxmlformats.org/officeDocument/2006/relationships/slide" Target="slide26.xml"/><Relationship Id="rId2" Type="http://schemas.openxmlformats.org/officeDocument/2006/relationships/slideLayout" Target="../slideLayouts/slideLayout2.xml"/><Relationship Id="rId16" Type="http://schemas.openxmlformats.org/officeDocument/2006/relationships/image" Target="../media/image25.gif"/><Relationship Id="rId1" Type="http://schemas.openxmlformats.org/officeDocument/2006/relationships/vmlDrawing" Target="../drawings/vmlDrawing3.vml"/><Relationship Id="rId6" Type="http://schemas.openxmlformats.org/officeDocument/2006/relationships/image" Target="../media/image20.wmf"/><Relationship Id="rId11" Type="http://schemas.openxmlformats.org/officeDocument/2006/relationships/oleObject" Target="../embeddings/oleObject10.bin"/><Relationship Id="rId5" Type="http://schemas.openxmlformats.org/officeDocument/2006/relationships/oleObject" Target="../embeddings/oleObject7.bin"/><Relationship Id="rId15" Type="http://schemas.openxmlformats.org/officeDocument/2006/relationships/image" Target="../media/image24.gif"/><Relationship Id="rId10" Type="http://schemas.openxmlformats.org/officeDocument/2006/relationships/image" Target="../media/image22.wmf"/><Relationship Id="rId4" Type="http://schemas.openxmlformats.org/officeDocument/2006/relationships/image" Target="../media/image23.jpeg"/><Relationship Id="rId9" Type="http://schemas.openxmlformats.org/officeDocument/2006/relationships/oleObject" Target="../embeddings/oleObject9.bin"/><Relationship Id="rId14" Type="http://schemas.openxmlformats.org/officeDocument/2006/relationships/oleObject" Target="../embeddings/oleObject12.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57200" y="1600201"/>
            <a:ext cx="8229600" cy="1468760"/>
          </a:xfrm>
        </p:spPr>
        <p:txBody>
          <a:bodyPr>
            <a:normAutofit/>
          </a:bodyPr>
          <a:lstStyle/>
          <a:p>
            <a:pPr marL="0" indent="0" algn="ctr">
              <a:buNone/>
            </a:pPr>
            <a:endParaRPr lang="es-NI" dirty="0" smtClean="0"/>
          </a:p>
          <a:p>
            <a:pPr algn="ctr">
              <a:buFont typeface="Arial" pitchFamily="34" charset="0"/>
              <a:buNone/>
            </a:pPr>
            <a:r>
              <a:rPr lang="es-NI" b="1" dirty="0"/>
              <a:t>Asesor &amp; </a:t>
            </a:r>
            <a:r>
              <a:rPr lang="es-NI" b="1" dirty="0" smtClean="0"/>
              <a:t>Consultor </a:t>
            </a:r>
            <a:r>
              <a:rPr lang="es-NI" b="1" dirty="0"/>
              <a:t>de </a:t>
            </a:r>
          </a:p>
          <a:p>
            <a:pPr algn="ctr">
              <a:buFont typeface="Arial" pitchFamily="34" charset="0"/>
              <a:buNone/>
            </a:pPr>
            <a:r>
              <a:rPr lang="es-NI" b="1" dirty="0"/>
              <a:t>Comercio Exterior / Aduana</a:t>
            </a:r>
          </a:p>
          <a:p>
            <a:pPr marL="0" indent="0" algn="ctr">
              <a:buNone/>
            </a:pPr>
            <a:endParaRPr lang="es-NI" b="1" dirty="0"/>
          </a:p>
        </p:txBody>
      </p:sp>
      <p:sp>
        <p:nvSpPr>
          <p:cNvPr id="6" name="5 Marcador de número de diapositiva"/>
          <p:cNvSpPr>
            <a:spLocks noGrp="1"/>
          </p:cNvSpPr>
          <p:nvPr>
            <p:ph type="sldNum" sz="quarter" idx="12"/>
          </p:nvPr>
        </p:nvSpPr>
        <p:spPr/>
        <p:txBody>
          <a:bodyPr/>
          <a:lstStyle/>
          <a:p>
            <a:fld id="{D7C89A2B-C04F-4699-91B2-5E9B7DF8F719}" type="slidenum">
              <a:rPr lang="es-NI" smtClean="0"/>
              <a:pPr/>
              <a:t>1</a:t>
            </a:fld>
            <a:endParaRPr lang="es-NI"/>
          </a:p>
        </p:txBody>
      </p:sp>
      <p:sp>
        <p:nvSpPr>
          <p:cNvPr id="7" name="2 Marcador de contenido"/>
          <p:cNvSpPr txBox="1">
            <a:spLocks/>
          </p:cNvSpPr>
          <p:nvPr/>
        </p:nvSpPr>
        <p:spPr>
          <a:xfrm>
            <a:off x="428596" y="2564904"/>
            <a:ext cx="8229600" cy="3561259"/>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endParaRPr lang="es-NI" dirty="0" smtClean="0"/>
          </a:p>
          <a:p>
            <a:pPr algn="ctr">
              <a:buFont typeface="Arial" pitchFamily="34" charset="0"/>
              <a:buNone/>
            </a:pPr>
            <a:r>
              <a:rPr lang="es-ES" sz="4400" b="1" dirty="0" smtClean="0"/>
              <a:t>Técnicas del Derecho </a:t>
            </a:r>
            <a:r>
              <a:rPr lang="es-ES" sz="4400" b="1" dirty="0" smtClean="0"/>
              <a:t>Aduanero</a:t>
            </a:r>
          </a:p>
          <a:p>
            <a:pPr algn="ctr">
              <a:buFont typeface="Arial" pitchFamily="34" charset="0"/>
              <a:buNone/>
            </a:pPr>
            <a:endParaRPr lang="es-ES" sz="4400" b="1" dirty="0" smtClean="0"/>
          </a:p>
          <a:p>
            <a:pPr algn="ctr">
              <a:buFont typeface="Arial" pitchFamily="34" charset="0"/>
              <a:buNone/>
            </a:pPr>
            <a:r>
              <a:rPr lang="es-ES" sz="4400" b="1" dirty="0" smtClean="0"/>
              <a:t>In</a:t>
            </a:r>
            <a:r>
              <a:rPr lang="es-NI" sz="4400" b="1" dirty="0" err="1" smtClean="0"/>
              <a:t>structor</a:t>
            </a:r>
            <a:r>
              <a:rPr lang="es-NI" sz="4400" b="1" dirty="0" smtClean="0"/>
              <a:t>: Lic. </a:t>
            </a:r>
            <a:r>
              <a:rPr lang="es-NI" sz="4400" b="1" dirty="0" err="1" smtClean="0"/>
              <a:t>Leyser</a:t>
            </a:r>
            <a:r>
              <a:rPr lang="es-NI" sz="4400" b="1" dirty="0" smtClean="0"/>
              <a:t> M. Picado</a:t>
            </a:r>
          </a:p>
          <a:p>
            <a:pPr algn="ctr">
              <a:buFont typeface="Arial" pitchFamily="34" charset="0"/>
              <a:buNone/>
            </a:pPr>
            <a:endParaRPr lang="es-NI"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 name="Line 60"/>
          <p:cNvSpPr>
            <a:spLocks noChangeShapeType="1"/>
          </p:cNvSpPr>
          <p:nvPr/>
        </p:nvSpPr>
        <p:spPr bwMode="auto">
          <a:xfrm flipH="1" flipV="1">
            <a:off x="4429124" y="3403270"/>
            <a:ext cx="1428760" cy="45719"/>
          </a:xfrm>
          <a:prstGeom prst="line">
            <a:avLst/>
          </a:prstGeom>
          <a:noFill/>
          <a:ln w="57150">
            <a:solidFill>
              <a:srgbClr val="000080"/>
            </a:solidFill>
            <a:round/>
            <a:headEnd/>
            <a:tailEnd type="arrow" w="med" len="med"/>
          </a:ln>
        </p:spPr>
        <p:txBody>
          <a:bodyPr wrap="none" anchor="ctr"/>
          <a:lstStyle/>
          <a:p>
            <a:endParaRPr lang="es-ES"/>
          </a:p>
        </p:txBody>
      </p:sp>
      <p:sp>
        <p:nvSpPr>
          <p:cNvPr id="2" name="1 Título"/>
          <p:cNvSpPr>
            <a:spLocks noGrp="1"/>
          </p:cNvSpPr>
          <p:nvPr>
            <p:ph type="title"/>
          </p:nvPr>
        </p:nvSpPr>
        <p:spPr/>
        <p:txBody>
          <a:bodyPr/>
          <a:lstStyle/>
          <a:p>
            <a:pPr algn="l" eaLnBrk="1" hangingPunct="1">
              <a:defRPr/>
            </a:pPr>
            <a:r>
              <a:rPr lang="es-MX" sz="3300" b="1" dirty="0" smtClean="0">
                <a:solidFill>
                  <a:schemeClr val="accent2"/>
                </a:solidFill>
                <a:effectLst>
                  <a:outerShdw blurRad="38100" dist="38100" dir="2700000" algn="tl">
                    <a:srgbClr val="000000">
                      <a:alpha val="43137"/>
                    </a:srgbClr>
                  </a:outerShdw>
                </a:effectLst>
                <a:latin typeface="Verdana" pitchFamily="34" charset="0"/>
              </a:rPr>
              <a:t>DESPACHO ADUANERO</a:t>
            </a:r>
          </a:p>
        </p:txBody>
      </p:sp>
      <p:sp>
        <p:nvSpPr>
          <p:cNvPr id="75" name="74 Marcador de número de diapositiva"/>
          <p:cNvSpPr>
            <a:spLocks noGrp="1"/>
          </p:cNvSpPr>
          <p:nvPr>
            <p:ph type="sldNum" sz="quarter" idx="12"/>
          </p:nvPr>
        </p:nvSpPr>
        <p:spPr/>
        <p:txBody>
          <a:bodyPr/>
          <a:lstStyle/>
          <a:p>
            <a:pPr>
              <a:defRPr/>
            </a:pPr>
            <a:fld id="{FAE97CA3-44BA-48AD-8B35-171D445F1A35}" type="slidenum">
              <a:rPr lang="es-MX" smtClean="0"/>
              <a:pPr>
                <a:defRPr/>
              </a:pPr>
              <a:t>2</a:t>
            </a:fld>
            <a:endParaRPr lang="es-MX"/>
          </a:p>
        </p:txBody>
      </p:sp>
      <p:grpSp>
        <p:nvGrpSpPr>
          <p:cNvPr id="3" name="Group 92"/>
          <p:cNvGrpSpPr>
            <a:grpSpLocks/>
          </p:cNvGrpSpPr>
          <p:nvPr/>
        </p:nvGrpSpPr>
        <p:grpSpPr bwMode="auto">
          <a:xfrm>
            <a:off x="5857884" y="2571744"/>
            <a:ext cx="1981200" cy="1528763"/>
            <a:chOff x="1156" y="1696"/>
            <a:chExt cx="1248" cy="963"/>
          </a:xfrm>
        </p:grpSpPr>
        <p:grpSp>
          <p:nvGrpSpPr>
            <p:cNvPr id="4" name="Group 13"/>
            <p:cNvGrpSpPr>
              <a:grpSpLocks/>
            </p:cNvGrpSpPr>
            <p:nvPr/>
          </p:nvGrpSpPr>
          <p:grpSpPr bwMode="auto">
            <a:xfrm>
              <a:off x="1702" y="1696"/>
              <a:ext cx="601" cy="339"/>
              <a:chOff x="3618" y="2915"/>
              <a:chExt cx="601" cy="339"/>
            </a:xfrm>
          </p:grpSpPr>
          <p:grpSp>
            <p:nvGrpSpPr>
              <p:cNvPr id="5" name="Group 14"/>
              <p:cNvGrpSpPr>
                <a:grpSpLocks/>
              </p:cNvGrpSpPr>
              <p:nvPr/>
            </p:nvGrpSpPr>
            <p:grpSpPr bwMode="auto">
              <a:xfrm>
                <a:off x="3970" y="2915"/>
                <a:ext cx="153" cy="232"/>
                <a:chOff x="3970" y="2915"/>
                <a:chExt cx="153" cy="232"/>
              </a:xfrm>
            </p:grpSpPr>
            <p:sp>
              <p:nvSpPr>
                <p:cNvPr id="1091" name="Line 15"/>
                <p:cNvSpPr>
                  <a:spLocks noChangeShapeType="1"/>
                </p:cNvSpPr>
                <p:nvPr/>
              </p:nvSpPr>
              <p:spPr bwMode="auto">
                <a:xfrm>
                  <a:off x="4046" y="2915"/>
                  <a:ext cx="1" cy="232"/>
                </a:xfrm>
                <a:prstGeom prst="line">
                  <a:avLst/>
                </a:prstGeom>
                <a:noFill/>
                <a:ln w="11113">
                  <a:solidFill>
                    <a:srgbClr val="000000"/>
                  </a:solidFill>
                  <a:round/>
                  <a:headEnd/>
                  <a:tailEnd/>
                </a:ln>
              </p:spPr>
              <p:txBody>
                <a:bodyPr/>
                <a:lstStyle/>
                <a:p>
                  <a:endParaRPr lang="es-ES"/>
                </a:p>
              </p:txBody>
            </p:sp>
            <p:sp>
              <p:nvSpPr>
                <p:cNvPr id="1092" name="Freeform 16"/>
                <p:cNvSpPr>
                  <a:spLocks/>
                </p:cNvSpPr>
                <p:nvPr/>
              </p:nvSpPr>
              <p:spPr bwMode="auto">
                <a:xfrm>
                  <a:off x="4018" y="2956"/>
                  <a:ext cx="55" cy="185"/>
                </a:xfrm>
                <a:custGeom>
                  <a:avLst/>
                  <a:gdLst>
                    <a:gd name="T0" fmla="*/ 0 w 278"/>
                    <a:gd name="T1" fmla="*/ 7 h 928"/>
                    <a:gd name="T2" fmla="*/ 1 w 278"/>
                    <a:gd name="T3" fmla="*/ 0 h 928"/>
                    <a:gd name="T4" fmla="*/ 2 w 278"/>
                    <a:gd name="T5" fmla="*/ 7 h 928"/>
                    <a:gd name="T6" fmla="*/ 0 60000 65536"/>
                    <a:gd name="T7" fmla="*/ 0 60000 65536"/>
                    <a:gd name="T8" fmla="*/ 0 60000 65536"/>
                    <a:gd name="T9" fmla="*/ 0 w 278"/>
                    <a:gd name="T10" fmla="*/ 0 h 928"/>
                    <a:gd name="T11" fmla="*/ 278 w 278"/>
                    <a:gd name="T12" fmla="*/ 928 h 928"/>
                  </a:gdLst>
                  <a:ahLst/>
                  <a:cxnLst>
                    <a:cxn ang="T6">
                      <a:pos x="T0" y="T1"/>
                    </a:cxn>
                    <a:cxn ang="T7">
                      <a:pos x="T2" y="T3"/>
                    </a:cxn>
                    <a:cxn ang="T8">
                      <a:pos x="T4" y="T5"/>
                    </a:cxn>
                  </a:cxnLst>
                  <a:rect l="T9" t="T10" r="T11" b="T12"/>
                  <a:pathLst>
                    <a:path w="278" h="928">
                      <a:moveTo>
                        <a:pt x="0" y="921"/>
                      </a:moveTo>
                      <a:lnTo>
                        <a:pt x="139" y="0"/>
                      </a:lnTo>
                      <a:lnTo>
                        <a:pt x="278" y="928"/>
                      </a:lnTo>
                    </a:path>
                  </a:pathLst>
                </a:custGeom>
                <a:noFill/>
                <a:ln w="11113">
                  <a:solidFill>
                    <a:srgbClr val="000000"/>
                  </a:solidFill>
                  <a:round/>
                  <a:headEnd/>
                  <a:tailEnd/>
                </a:ln>
              </p:spPr>
              <p:txBody>
                <a:bodyPr/>
                <a:lstStyle/>
                <a:p>
                  <a:endParaRPr lang="es-ES"/>
                </a:p>
              </p:txBody>
            </p:sp>
            <p:sp>
              <p:nvSpPr>
                <p:cNvPr id="1093" name="Line 17"/>
                <p:cNvSpPr>
                  <a:spLocks noChangeShapeType="1"/>
                </p:cNvSpPr>
                <p:nvPr/>
              </p:nvSpPr>
              <p:spPr bwMode="auto">
                <a:xfrm>
                  <a:off x="4003" y="2974"/>
                  <a:ext cx="87" cy="1"/>
                </a:xfrm>
                <a:prstGeom prst="line">
                  <a:avLst/>
                </a:prstGeom>
                <a:noFill/>
                <a:ln w="11113">
                  <a:solidFill>
                    <a:srgbClr val="000000"/>
                  </a:solidFill>
                  <a:round/>
                  <a:headEnd/>
                  <a:tailEnd/>
                </a:ln>
              </p:spPr>
              <p:txBody>
                <a:bodyPr/>
                <a:lstStyle/>
                <a:p>
                  <a:endParaRPr lang="es-ES"/>
                </a:p>
              </p:txBody>
            </p:sp>
            <p:sp>
              <p:nvSpPr>
                <p:cNvPr id="1094" name="Line 18"/>
                <p:cNvSpPr>
                  <a:spLocks noChangeShapeType="1"/>
                </p:cNvSpPr>
                <p:nvPr/>
              </p:nvSpPr>
              <p:spPr bwMode="auto">
                <a:xfrm>
                  <a:off x="3970" y="3089"/>
                  <a:ext cx="153" cy="1"/>
                </a:xfrm>
                <a:prstGeom prst="line">
                  <a:avLst/>
                </a:prstGeom>
                <a:noFill/>
                <a:ln w="11113">
                  <a:solidFill>
                    <a:srgbClr val="000000"/>
                  </a:solidFill>
                  <a:round/>
                  <a:headEnd/>
                  <a:tailEnd/>
                </a:ln>
              </p:spPr>
              <p:txBody>
                <a:bodyPr/>
                <a:lstStyle/>
                <a:p>
                  <a:endParaRPr lang="es-ES"/>
                </a:p>
              </p:txBody>
            </p:sp>
            <p:sp>
              <p:nvSpPr>
                <p:cNvPr id="1095" name="Line 19"/>
                <p:cNvSpPr>
                  <a:spLocks noChangeShapeType="1"/>
                </p:cNvSpPr>
                <p:nvPr/>
              </p:nvSpPr>
              <p:spPr bwMode="auto">
                <a:xfrm>
                  <a:off x="4034" y="3036"/>
                  <a:ext cx="25" cy="1"/>
                </a:xfrm>
                <a:prstGeom prst="line">
                  <a:avLst/>
                </a:prstGeom>
                <a:noFill/>
                <a:ln w="11113">
                  <a:solidFill>
                    <a:srgbClr val="000000"/>
                  </a:solidFill>
                  <a:round/>
                  <a:headEnd/>
                  <a:tailEnd/>
                </a:ln>
              </p:spPr>
              <p:txBody>
                <a:bodyPr/>
                <a:lstStyle/>
                <a:p>
                  <a:endParaRPr lang="es-ES"/>
                </a:p>
              </p:txBody>
            </p:sp>
            <p:sp>
              <p:nvSpPr>
                <p:cNvPr id="1096" name="Line 20"/>
                <p:cNvSpPr>
                  <a:spLocks noChangeShapeType="1"/>
                </p:cNvSpPr>
                <p:nvPr/>
              </p:nvSpPr>
              <p:spPr bwMode="auto">
                <a:xfrm>
                  <a:off x="4029" y="3065"/>
                  <a:ext cx="35" cy="1"/>
                </a:xfrm>
                <a:prstGeom prst="line">
                  <a:avLst/>
                </a:prstGeom>
                <a:noFill/>
                <a:ln w="11113">
                  <a:solidFill>
                    <a:srgbClr val="000000"/>
                  </a:solidFill>
                  <a:round/>
                  <a:headEnd/>
                  <a:tailEnd/>
                </a:ln>
              </p:spPr>
              <p:txBody>
                <a:bodyPr/>
                <a:lstStyle/>
                <a:p>
                  <a:endParaRPr lang="es-ES"/>
                </a:p>
              </p:txBody>
            </p:sp>
            <p:sp>
              <p:nvSpPr>
                <p:cNvPr id="1097" name="Line 21"/>
                <p:cNvSpPr>
                  <a:spLocks noChangeShapeType="1"/>
                </p:cNvSpPr>
                <p:nvPr/>
              </p:nvSpPr>
              <p:spPr bwMode="auto">
                <a:xfrm>
                  <a:off x="4025" y="3112"/>
                  <a:ext cx="43" cy="1"/>
                </a:xfrm>
                <a:prstGeom prst="line">
                  <a:avLst/>
                </a:prstGeom>
                <a:noFill/>
                <a:ln w="11113">
                  <a:solidFill>
                    <a:srgbClr val="000000"/>
                  </a:solidFill>
                  <a:round/>
                  <a:headEnd/>
                  <a:tailEnd/>
                </a:ln>
              </p:spPr>
              <p:txBody>
                <a:bodyPr/>
                <a:lstStyle/>
                <a:p>
                  <a:endParaRPr lang="es-ES"/>
                </a:p>
              </p:txBody>
            </p:sp>
          </p:grpSp>
          <p:grpSp>
            <p:nvGrpSpPr>
              <p:cNvPr id="6" name="Group 22"/>
              <p:cNvGrpSpPr>
                <a:grpSpLocks/>
              </p:cNvGrpSpPr>
              <p:nvPr/>
            </p:nvGrpSpPr>
            <p:grpSpPr bwMode="auto">
              <a:xfrm>
                <a:off x="3696" y="2915"/>
                <a:ext cx="154" cy="232"/>
                <a:chOff x="3696" y="2915"/>
                <a:chExt cx="154" cy="232"/>
              </a:xfrm>
            </p:grpSpPr>
            <p:sp>
              <p:nvSpPr>
                <p:cNvPr id="1084" name="Line 23"/>
                <p:cNvSpPr>
                  <a:spLocks noChangeShapeType="1"/>
                </p:cNvSpPr>
                <p:nvPr/>
              </p:nvSpPr>
              <p:spPr bwMode="auto">
                <a:xfrm>
                  <a:off x="3772" y="2915"/>
                  <a:ext cx="1" cy="232"/>
                </a:xfrm>
                <a:prstGeom prst="line">
                  <a:avLst/>
                </a:prstGeom>
                <a:noFill/>
                <a:ln w="11113">
                  <a:solidFill>
                    <a:srgbClr val="000000"/>
                  </a:solidFill>
                  <a:round/>
                  <a:headEnd/>
                  <a:tailEnd/>
                </a:ln>
              </p:spPr>
              <p:txBody>
                <a:bodyPr/>
                <a:lstStyle/>
                <a:p>
                  <a:endParaRPr lang="es-ES"/>
                </a:p>
              </p:txBody>
            </p:sp>
            <p:sp>
              <p:nvSpPr>
                <p:cNvPr id="1085" name="Freeform 24"/>
                <p:cNvSpPr>
                  <a:spLocks/>
                </p:cNvSpPr>
                <p:nvPr/>
              </p:nvSpPr>
              <p:spPr bwMode="auto">
                <a:xfrm>
                  <a:off x="3744" y="2956"/>
                  <a:ext cx="56" cy="185"/>
                </a:xfrm>
                <a:custGeom>
                  <a:avLst/>
                  <a:gdLst>
                    <a:gd name="T0" fmla="*/ 0 w 278"/>
                    <a:gd name="T1" fmla="*/ 7 h 928"/>
                    <a:gd name="T2" fmla="*/ 1 w 278"/>
                    <a:gd name="T3" fmla="*/ 0 h 928"/>
                    <a:gd name="T4" fmla="*/ 2 w 278"/>
                    <a:gd name="T5" fmla="*/ 7 h 928"/>
                    <a:gd name="T6" fmla="*/ 0 60000 65536"/>
                    <a:gd name="T7" fmla="*/ 0 60000 65536"/>
                    <a:gd name="T8" fmla="*/ 0 60000 65536"/>
                    <a:gd name="T9" fmla="*/ 0 w 278"/>
                    <a:gd name="T10" fmla="*/ 0 h 928"/>
                    <a:gd name="T11" fmla="*/ 278 w 278"/>
                    <a:gd name="T12" fmla="*/ 928 h 928"/>
                  </a:gdLst>
                  <a:ahLst/>
                  <a:cxnLst>
                    <a:cxn ang="T6">
                      <a:pos x="T0" y="T1"/>
                    </a:cxn>
                    <a:cxn ang="T7">
                      <a:pos x="T2" y="T3"/>
                    </a:cxn>
                    <a:cxn ang="T8">
                      <a:pos x="T4" y="T5"/>
                    </a:cxn>
                  </a:cxnLst>
                  <a:rect l="T9" t="T10" r="T11" b="T12"/>
                  <a:pathLst>
                    <a:path w="278" h="928">
                      <a:moveTo>
                        <a:pt x="0" y="921"/>
                      </a:moveTo>
                      <a:lnTo>
                        <a:pt x="139" y="0"/>
                      </a:lnTo>
                      <a:lnTo>
                        <a:pt x="278" y="928"/>
                      </a:lnTo>
                    </a:path>
                  </a:pathLst>
                </a:custGeom>
                <a:noFill/>
                <a:ln w="11113">
                  <a:solidFill>
                    <a:srgbClr val="000000"/>
                  </a:solidFill>
                  <a:round/>
                  <a:headEnd/>
                  <a:tailEnd/>
                </a:ln>
              </p:spPr>
              <p:txBody>
                <a:bodyPr/>
                <a:lstStyle/>
                <a:p>
                  <a:endParaRPr lang="es-ES"/>
                </a:p>
              </p:txBody>
            </p:sp>
            <p:sp>
              <p:nvSpPr>
                <p:cNvPr id="1086" name="Line 25"/>
                <p:cNvSpPr>
                  <a:spLocks noChangeShapeType="1"/>
                </p:cNvSpPr>
                <p:nvPr/>
              </p:nvSpPr>
              <p:spPr bwMode="auto">
                <a:xfrm>
                  <a:off x="3729" y="2974"/>
                  <a:ext cx="88" cy="1"/>
                </a:xfrm>
                <a:prstGeom prst="line">
                  <a:avLst/>
                </a:prstGeom>
                <a:noFill/>
                <a:ln w="11113">
                  <a:solidFill>
                    <a:srgbClr val="000000"/>
                  </a:solidFill>
                  <a:round/>
                  <a:headEnd/>
                  <a:tailEnd/>
                </a:ln>
              </p:spPr>
              <p:txBody>
                <a:bodyPr/>
                <a:lstStyle/>
                <a:p>
                  <a:endParaRPr lang="es-ES"/>
                </a:p>
              </p:txBody>
            </p:sp>
            <p:sp>
              <p:nvSpPr>
                <p:cNvPr id="1087" name="Line 26"/>
                <p:cNvSpPr>
                  <a:spLocks noChangeShapeType="1"/>
                </p:cNvSpPr>
                <p:nvPr/>
              </p:nvSpPr>
              <p:spPr bwMode="auto">
                <a:xfrm>
                  <a:off x="3696" y="3089"/>
                  <a:ext cx="154" cy="1"/>
                </a:xfrm>
                <a:prstGeom prst="line">
                  <a:avLst/>
                </a:prstGeom>
                <a:noFill/>
                <a:ln w="11113">
                  <a:solidFill>
                    <a:srgbClr val="000000"/>
                  </a:solidFill>
                  <a:round/>
                  <a:headEnd/>
                  <a:tailEnd/>
                </a:ln>
              </p:spPr>
              <p:txBody>
                <a:bodyPr/>
                <a:lstStyle/>
                <a:p>
                  <a:endParaRPr lang="es-ES"/>
                </a:p>
              </p:txBody>
            </p:sp>
            <p:sp>
              <p:nvSpPr>
                <p:cNvPr id="1088" name="Line 27"/>
                <p:cNvSpPr>
                  <a:spLocks noChangeShapeType="1"/>
                </p:cNvSpPr>
                <p:nvPr/>
              </p:nvSpPr>
              <p:spPr bwMode="auto">
                <a:xfrm>
                  <a:off x="3761" y="3036"/>
                  <a:ext cx="25" cy="1"/>
                </a:xfrm>
                <a:prstGeom prst="line">
                  <a:avLst/>
                </a:prstGeom>
                <a:noFill/>
                <a:ln w="11113">
                  <a:solidFill>
                    <a:srgbClr val="000000"/>
                  </a:solidFill>
                  <a:round/>
                  <a:headEnd/>
                  <a:tailEnd/>
                </a:ln>
              </p:spPr>
              <p:txBody>
                <a:bodyPr/>
                <a:lstStyle/>
                <a:p>
                  <a:endParaRPr lang="es-ES"/>
                </a:p>
              </p:txBody>
            </p:sp>
            <p:sp>
              <p:nvSpPr>
                <p:cNvPr id="1089" name="Line 28"/>
                <p:cNvSpPr>
                  <a:spLocks noChangeShapeType="1"/>
                </p:cNvSpPr>
                <p:nvPr/>
              </p:nvSpPr>
              <p:spPr bwMode="auto">
                <a:xfrm>
                  <a:off x="3756" y="3065"/>
                  <a:ext cx="34" cy="1"/>
                </a:xfrm>
                <a:prstGeom prst="line">
                  <a:avLst/>
                </a:prstGeom>
                <a:noFill/>
                <a:ln w="11113">
                  <a:solidFill>
                    <a:srgbClr val="000000"/>
                  </a:solidFill>
                  <a:round/>
                  <a:headEnd/>
                  <a:tailEnd/>
                </a:ln>
              </p:spPr>
              <p:txBody>
                <a:bodyPr/>
                <a:lstStyle/>
                <a:p>
                  <a:endParaRPr lang="es-ES"/>
                </a:p>
              </p:txBody>
            </p:sp>
            <p:sp>
              <p:nvSpPr>
                <p:cNvPr id="1090" name="Line 29"/>
                <p:cNvSpPr>
                  <a:spLocks noChangeShapeType="1"/>
                </p:cNvSpPr>
                <p:nvPr/>
              </p:nvSpPr>
              <p:spPr bwMode="auto">
                <a:xfrm>
                  <a:off x="3751" y="3112"/>
                  <a:ext cx="44" cy="1"/>
                </a:xfrm>
                <a:prstGeom prst="line">
                  <a:avLst/>
                </a:prstGeom>
                <a:noFill/>
                <a:ln w="11113">
                  <a:solidFill>
                    <a:srgbClr val="000000"/>
                  </a:solidFill>
                  <a:round/>
                  <a:headEnd/>
                  <a:tailEnd/>
                </a:ln>
              </p:spPr>
              <p:txBody>
                <a:bodyPr/>
                <a:lstStyle/>
                <a:p>
                  <a:endParaRPr lang="es-ES"/>
                </a:p>
              </p:txBody>
            </p:sp>
          </p:grpSp>
          <p:grpSp>
            <p:nvGrpSpPr>
              <p:cNvPr id="7" name="Group 30"/>
              <p:cNvGrpSpPr>
                <a:grpSpLocks/>
              </p:cNvGrpSpPr>
              <p:nvPr/>
            </p:nvGrpSpPr>
            <p:grpSpPr bwMode="auto">
              <a:xfrm>
                <a:off x="3618" y="3038"/>
                <a:ext cx="601" cy="216"/>
                <a:chOff x="3618" y="3038"/>
                <a:chExt cx="601" cy="216"/>
              </a:xfrm>
            </p:grpSpPr>
            <p:grpSp>
              <p:nvGrpSpPr>
                <p:cNvPr id="8" name="Group 31"/>
                <p:cNvGrpSpPr>
                  <a:grpSpLocks/>
                </p:cNvGrpSpPr>
                <p:nvPr/>
              </p:nvGrpSpPr>
              <p:grpSpPr bwMode="auto">
                <a:xfrm>
                  <a:off x="3618" y="3038"/>
                  <a:ext cx="601" cy="216"/>
                  <a:chOff x="3618" y="3038"/>
                  <a:chExt cx="601" cy="216"/>
                </a:xfrm>
              </p:grpSpPr>
              <p:sp>
                <p:nvSpPr>
                  <p:cNvPr id="1074" name="Freeform 32"/>
                  <p:cNvSpPr>
                    <a:spLocks/>
                  </p:cNvSpPr>
                  <p:nvPr/>
                </p:nvSpPr>
                <p:spPr bwMode="auto">
                  <a:xfrm>
                    <a:off x="3618" y="3038"/>
                    <a:ext cx="601" cy="216"/>
                  </a:xfrm>
                  <a:custGeom>
                    <a:avLst/>
                    <a:gdLst>
                      <a:gd name="T0" fmla="*/ 0 w 3005"/>
                      <a:gd name="T1" fmla="*/ 5 h 1083"/>
                      <a:gd name="T2" fmla="*/ 0 w 3005"/>
                      <a:gd name="T3" fmla="*/ 5 h 1083"/>
                      <a:gd name="T4" fmla="*/ 0 w 3005"/>
                      <a:gd name="T5" fmla="*/ 5 h 1083"/>
                      <a:gd name="T6" fmla="*/ 0 w 3005"/>
                      <a:gd name="T7" fmla="*/ 5 h 1083"/>
                      <a:gd name="T8" fmla="*/ 0 w 3005"/>
                      <a:gd name="T9" fmla="*/ 6 h 1083"/>
                      <a:gd name="T10" fmla="*/ 0 w 3005"/>
                      <a:gd name="T11" fmla="*/ 6 h 1083"/>
                      <a:gd name="T12" fmla="*/ 0 w 3005"/>
                      <a:gd name="T13" fmla="*/ 6 h 1083"/>
                      <a:gd name="T14" fmla="*/ 0 w 3005"/>
                      <a:gd name="T15" fmla="*/ 6 h 1083"/>
                      <a:gd name="T16" fmla="*/ 0 w 3005"/>
                      <a:gd name="T17" fmla="*/ 6 h 1083"/>
                      <a:gd name="T18" fmla="*/ 0 w 3005"/>
                      <a:gd name="T19" fmla="*/ 7 h 1083"/>
                      <a:gd name="T20" fmla="*/ 1 w 3005"/>
                      <a:gd name="T21" fmla="*/ 7 h 1083"/>
                      <a:gd name="T22" fmla="*/ 1 w 3005"/>
                      <a:gd name="T23" fmla="*/ 7 h 1083"/>
                      <a:gd name="T24" fmla="*/ 1 w 3005"/>
                      <a:gd name="T25" fmla="*/ 7 h 1083"/>
                      <a:gd name="T26" fmla="*/ 1 w 3005"/>
                      <a:gd name="T27" fmla="*/ 7 h 1083"/>
                      <a:gd name="T28" fmla="*/ 1 w 3005"/>
                      <a:gd name="T29" fmla="*/ 8 h 1083"/>
                      <a:gd name="T30" fmla="*/ 2 w 3005"/>
                      <a:gd name="T31" fmla="*/ 8 h 1083"/>
                      <a:gd name="T32" fmla="*/ 2 w 3005"/>
                      <a:gd name="T33" fmla="*/ 9 h 1083"/>
                      <a:gd name="T34" fmla="*/ 21 w 3005"/>
                      <a:gd name="T35" fmla="*/ 9 h 1083"/>
                      <a:gd name="T36" fmla="*/ 23 w 3005"/>
                      <a:gd name="T37" fmla="*/ 5 h 1083"/>
                      <a:gd name="T38" fmla="*/ 24 w 3005"/>
                      <a:gd name="T39" fmla="*/ 5 h 1083"/>
                      <a:gd name="T40" fmla="*/ 24 w 3005"/>
                      <a:gd name="T41" fmla="*/ 5 h 1083"/>
                      <a:gd name="T42" fmla="*/ 19 w 3005"/>
                      <a:gd name="T43" fmla="*/ 5 h 1083"/>
                      <a:gd name="T44" fmla="*/ 19 w 3005"/>
                      <a:gd name="T45" fmla="*/ 4 h 1083"/>
                      <a:gd name="T46" fmla="*/ 19 w 3005"/>
                      <a:gd name="T47" fmla="*/ 4 h 1083"/>
                      <a:gd name="T48" fmla="*/ 15 w 3005"/>
                      <a:gd name="T49" fmla="*/ 4 h 1083"/>
                      <a:gd name="T50" fmla="*/ 15 w 3005"/>
                      <a:gd name="T51" fmla="*/ 4 h 1083"/>
                      <a:gd name="T52" fmla="*/ 16 w 3005"/>
                      <a:gd name="T53" fmla="*/ 5 h 1083"/>
                      <a:gd name="T54" fmla="*/ 15 w 3005"/>
                      <a:gd name="T55" fmla="*/ 5 h 1083"/>
                      <a:gd name="T56" fmla="*/ 14 w 3005"/>
                      <a:gd name="T57" fmla="*/ 4 h 1083"/>
                      <a:gd name="T58" fmla="*/ 14 w 3005"/>
                      <a:gd name="T59" fmla="*/ 4 h 1083"/>
                      <a:gd name="T60" fmla="*/ 14 w 3005"/>
                      <a:gd name="T61" fmla="*/ 4 h 1083"/>
                      <a:gd name="T62" fmla="*/ 14 w 3005"/>
                      <a:gd name="T63" fmla="*/ 4 h 1083"/>
                      <a:gd name="T64" fmla="*/ 14 w 3005"/>
                      <a:gd name="T65" fmla="*/ 4 h 1083"/>
                      <a:gd name="T66" fmla="*/ 13 w 3005"/>
                      <a:gd name="T67" fmla="*/ 4 h 1083"/>
                      <a:gd name="T68" fmla="*/ 13 w 3005"/>
                      <a:gd name="T69" fmla="*/ 3 h 1083"/>
                      <a:gd name="T70" fmla="*/ 13 w 3005"/>
                      <a:gd name="T71" fmla="*/ 3 h 1083"/>
                      <a:gd name="T72" fmla="*/ 13 w 3005"/>
                      <a:gd name="T73" fmla="*/ 1 h 1083"/>
                      <a:gd name="T74" fmla="*/ 13 w 3005"/>
                      <a:gd name="T75" fmla="*/ 0 h 1083"/>
                      <a:gd name="T76" fmla="*/ 10 w 3005"/>
                      <a:gd name="T77" fmla="*/ 0 h 1083"/>
                      <a:gd name="T78" fmla="*/ 11 w 3005"/>
                      <a:gd name="T79" fmla="*/ 1 h 1083"/>
                      <a:gd name="T80" fmla="*/ 11 w 3005"/>
                      <a:gd name="T81" fmla="*/ 3 h 1083"/>
                      <a:gd name="T82" fmla="*/ 11 w 3005"/>
                      <a:gd name="T83" fmla="*/ 4 h 1083"/>
                      <a:gd name="T84" fmla="*/ 11 w 3005"/>
                      <a:gd name="T85" fmla="*/ 4 h 1083"/>
                      <a:gd name="T86" fmla="*/ 10 w 3005"/>
                      <a:gd name="T87" fmla="*/ 4 h 1083"/>
                      <a:gd name="T88" fmla="*/ 10 w 3005"/>
                      <a:gd name="T89" fmla="*/ 4 h 1083"/>
                      <a:gd name="T90" fmla="*/ 10 w 3005"/>
                      <a:gd name="T91" fmla="*/ 4 h 1083"/>
                      <a:gd name="T92" fmla="*/ 10 w 3005"/>
                      <a:gd name="T93" fmla="*/ 4 h 1083"/>
                      <a:gd name="T94" fmla="*/ 9 w 3005"/>
                      <a:gd name="T95" fmla="*/ 5 h 1083"/>
                      <a:gd name="T96" fmla="*/ 8 w 3005"/>
                      <a:gd name="T97" fmla="*/ 5 h 1083"/>
                      <a:gd name="T98" fmla="*/ 9 w 3005"/>
                      <a:gd name="T99" fmla="*/ 4 h 1083"/>
                      <a:gd name="T100" fmla="*/ 4 w 3005"/>
                      <a:gd name="T101" fmla="*/ 4 h 1083"/>
                      <a:gd name="T102" fmla="*/ 4 w 3005"/>
                      <a:gd name="T103" fmla="*/ 5 h 1083"/>
                      <a:gd name="T104" fmla="*/ 0 w 3005"/>
                      <a:gd name="T105" fmla="*/ 5 h 108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005"/>
                      <a:gd name="T160" fmla="*/ 0 h 1083"/>
                      <a:gd name="T161" fmla="*/ 3005 w 3005"/>
                      <a:gd name="T162" fmla="*/ 1083 h 108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005" h="1083">
                        <a:moveTo>
                          <a:pt x="20" y="575"/>
                        </a:moveTo>
                        <a:lnTo>
                          <a:pt x="11" y="610"/>
                        </a:lnTo>
                        <a:lnTo>
                          <a:pt x="5" y="636"/>
                        </a:lnTo>
                        <a:lnTo>
                          <a:pt x="1" y="675"/>
                        </a:lnTo>
                        <a:lnTo>
                          <a:pt x="0" y="704"/>
                        </a:lnTo>
                        <a:lnTo>
                          <a:pt x="3" y="738"/>
                        </a:lnTo>
                        <a:lnTo>
                          <a:pt x="8" y="760"/>
                        </a:lnTo>
                        <a:lnTo>
                          <a:pt x="16" y="779"/>
                        </a:lnTo>
                        <a:lnTo>
                          <a:pt x="27" y="798"/>
                        </a:lnTo>
                        <a:lnTo>
                          <a:pt x="46" y="822"/>
                        </a:lnTo>
                        <a:lnTo>
                          <a:pt x="67" y="843"/>
                        </a:lnTo>
                        <a:lnTo>
                          <a:pt x="90" y="867"/>
                        </a:lnTo>
                        <a:lnTo>
                          <a:pt x="123" y="894"/>
                        </a:lnTo>
                        <a:lnTo>
                          <a:pt x="163" y="927"/>
                        </a:lnTo>
                        <a:lnTo>
                          <a:pt x="181" y="946"/>
                        </a:lnTo>
                        <a:lnTo>
                          <a:pt x="199" y="976"/>
                        </a:lnTo>
                        <a:lnTo>
                          <a:pt x="238" y="1083"/>
                        </a:lnTo>
                        <a:lnTo>
                          <a:pt x="2646" y="1083"/>
                        </a:lnTo>
                        <a:lnTo>
                          <a:pt x="2862" y="630"/>
                        </a:lnTo>
                        <a:lnTo>
                          <a:pt x="2951" y="630"/>
                        </a:lnTo>
                        <a:lnTo>
                          <a:pt x="3005" y="575"/>
                        </a:lnTo>
                        <a:lnTo>
                          <a:pt x="2371" y="575"/>
                        </a:lnTo>
                        <a:lnTo>
                          <a:pt x="2429" y="501"/>
                        </a:lnTo>
                        <a:lnTo>
                          <a:pt x="2429" y="468"/>
                        </a:lnTo>
                        <a:lnTo>
                          <a:pt x="1893" y="468"/>
                        </a:lnTo>
                        <a:lnTo>
                          <a:pt x="1893" y="502"/>
                        </a:lnTo>
                        <a:lnTo>
                          <a:pt x="1944" y="568"/>
                        </a:lnTo>
                        <a:lnTo>
                          <a:pt x="1832" y="568"/>
                        </a:lnTo>
                        <a:lnTo>
                          <a:pt x="1807" y="538"/>
                        </a:lnTo>
                        <a:lnTo>
                          <a:pt x="1784" y="513"/>
                        </a:lnTo>
                        <a:lnTo>
                          <a:pt x="1749" y="487"/>
                        </a:lnTo>
                        <a:lnTo>
                          <a:pt x="1726" y="471"/>
                        </a:lnTo>
                        <a:lnTo>
                          <a:pt x="1701" y="455"/>
                        </a:lnTo>
                        <a:lnTo>
                          <a:pt x="1673" y="443"/>
                        </a:lnTo>
                        <a:lnTo>
                          <a:pt x="1645" y="433"/>
                        </a:lnTo>
                        <a:lnTo>
                          <a:pt x="1621" y="426"/>
                        </a:lnTo>
                        <a:lnTo>
                          <a:pt x="1621" y="63"/>
                        </a:lnTo>
                        <a:lnTo>
                          <a:pt x="1668" y="0"/>
                        </a:lnTo>
                        <a:lnTo>
                          <a:pt x="1309" y="0"/>
                        </a:lnTo>
                        <a:lnTo>
                          <a:pt x="1364" y="64"/>
                        </a:lnTo>
                        <a:lnTo>
                          <a:pt x="1364" y="434"/>
                        </a:lnTo>
                        <a:lnTo>
                          <a:pt x="1337" y="444"/>
                        </a:lnTo>
                        <a:lnTo>
                          <a:pt x="1313" y="456"/>
                        </a:lnTo>
                        <a:lnTo>
                          <a:pt x="1288" y="470"/>
                        </a:lnTo>
                        <a:lnTo>
                          <a:pt x="1264" y="486"/>
                        </a:lnTo>
                        <a:lnTo>
                          <a:pt x="1236" y="508"/>
                        </a:lnTo>
                        <a:lnTo>
                          <a:pt x="1212" y="532"/>
                        </a:lnTo>
                        <a:lnTo>
                          <a:pt x="1181" y="568"/>
                        </a:lnTo>
                        <a:lnTo>
                          <a:pt x="1018" y="568"/>
                        </a:lnTo>
                        <a:lnTo>
                          <a:pt x="1071" y="481"/>
                        </a:lnTo>
                        <a:lnTo>
                          <a:pt x="442" y="481"/>
                        </a:lnTo>
                        <a:lnTo>
                          <a:pt x="498" y="575"/>
                        </a:lnTo>
                        <a:lnTo>
                          <a:pt x="20" y="575"/>
                        </a:lnTo>
                        <a:close/>
                      </a:path>
                    </a:pathLst>
                  </a:custGeom>
                  <a:solidFill>
                    <a:srgbClr val="008080"/>
                  </a:solidFill>
                  <a:ln w="3175">
                    <a:solidFill>
                      <a:srgbClr val="000000"/>
                    </a:solidFill>
                    <a:round/>
                    <a:headEnd/>
                    <a:tailEnd/>
                  </a:ln>
                </p:spPr>
                <p:txBody>
                  <a:bodyPr/>
                  <a:lstStyle/>
                  <a:p>
                    <a:endParaRPr lang="es-ES"/>
                  </a:p>
                </p:txBody>
              </p:sp>
              <p:grpSp>
                <p:nvGrpSpPr>
                  <p:cNvPr id="9" name="Group 33"/>
                  <p:cNvGrpSpPr>
                    <a:grpSpLocks/>
                  </p:cNvGrpSpPr>
                  <p:nvPr/>
                </p:nvGrpSpPr>
                <p:grpSpPr bwMode="auto">
                  <a:xfrm>
                    <a:off x="3713" y="3191"/>
                    <a:ext cx="378" cy="15"/>
                    <a:chOff x="3713" y="3191"/>
                    <a:chExt cx="378" cy="15"/>
                  </a:xfrm>
                </p:grpSpPr>
                <p:grpSp>
                  <p:nvGrpSpPr>
                    <p:cNvPr id="10" name="Group 34"/>
                    <p:cNvGrpSpPr>
                      <a:grpSpLocks/>
                    </p:cNvGrpSpPr>
                    <p:nvPr/>
                  </p:nvGrpSpPr>
                  <p:grpSpPr bwMode="auto">
                    <a:xfrm>
                      <a:off x="3713" y="3191"/>
                      <a:ext cx="82" cy="15"/>
                      <a:chOff x="3713" y="3191"/>
                      <a:chExt cx="82" cy="15"/>
                    </a:xfrm>
                  </p:grpSpPr>
                  <p:sp>
                    <p:nvSpPr>
                      <p:cNvPr id="1081" name="Oval 35"/>
                      <p:cNvSpPr>
                        <a:spLocks noChangeArrowheads="1"/>
                      </p:cNvSpPr>
                      <p:nvPr/>
                    </p:nvSpPr>
                    <p:spPr bwMode="auto">
                      <a:xfrm>
                        <a:off x="3781" y="3191"/>
                        <a:ext cx="14" cy="15"/>
                      </a:xfrm>
                      <a:prstGeom prst="ellipse">
                        <a:avLst/>
                      </a:prstGeom>
                      <a:solidFill>
                        <a:srgbClr val="FFFFFF"/>
                      </a:solidFill>
                      <a:ln w="3175">
                        <a:solidFill>
                          <a:srgbClr val="000000"/>
                        </a:solidFill>
                        <a:round/>
                        <a:headEnd/>
                        <a:tailEnd/>
                      </a:ln>
                    </p:spPr>
                    <p:txBody>
                      <a:bodyPr/>
                      <a:lstStyle/>
                      <a:p>
                        <a:endParaRPr lang="es-ES"/>
                      </a:p>
                    </p:txBody>
                  </p:sp>
                  <p:sp>
                    <p:nvSpPr>
                      <p:cNvPr id="1082" name="Oval 36"/>
                      <p:cNvSpPr>
                        <a:spLocks noChangeArrowheads="1"/>
                      </p:cNvSpPr>
                      <p:nvPr/>
                    </p:nvSpPr>
                    <p:spPr bwMode="auto">
                      <a:xfrm>
                        <a:off x="3746" y="3191"/>
                        <a:ext cx="15" cy="15"/>
                      </a:xfrm>
                      <a:prstGeom prst="ellipse">
                        <a:avLst/>
                      </a:prstGeom>
                      <a:solidFill>
                        <a:srgbClr val="FFFFFF"/>
                      </a:solidFill>
                      <a:ln w="3175">
                        <a:solidFill>
                          <a:srgbClr val="000000"/>
                        </a:solidFill>
                        <a:round/>
                        <a:headEnd/>
                        <a:tailEnd/>
                      </a:ln>
                    </p:spPr>
                    <p:txBody>
                      <a:bodyPr/>
                      <a:lstStyle/>
                      <a:p>
                        <a:endParaRPr lang="es-ES"/>
                      </a:p>
                    </p:txBody>
                  </p:sp>
                  <p:sp>
                    <p:nvSpPr>
                      <p:cNvPr id="1083" name="Oval 37"/>
                      <p:cNvSpPr>
                        <a:spLocks noChangeArrowheads="1"/>
                      </p:cNvSpPr>
                      <p:nvPr/>
                    </p:nvSpPr>
                    <p:spPr bwMode="auto">
                      <a:xfrm>
                        <a:off x="3713" y="3191"/>
                        <a:ext cx="14" cy="15"/>
                      </a:xfrm>
                      <a:prstGeom prst="ellipse">
                        <a:avLst/>
                      </a:prstGeom>
                      <a:solidFill>
                        <a:srgbClr val="FFFFFF"/>
                      </a:solidFill>
                      <a:ln w="3175">
                        <a:solidFill>
                          <a:srgbClr val="000000"/>
                        </a:solidFill>
                        <a:round/>
                        <a:headEnd/>
                        <a:tailEnd/>
                      </a:ln>
                    </p:spPr>
                    <p:txBody>
                      <a:bodyPr/>
                      <a:lstStyle/>
                      <a:p>
                        <a:endParaRPr lang="es-ES"/>
                      </a:p>
                    </p:txBody>
                  </p:sp>
                </p:grpSp>
                <p:grpSp>
                  <p:nvGrpSpPr>
                    <p:cNvPr id="11" name="Group 38"/>
                    <p:cNvGrpSpPr>
                      <a:grpSpLocks/>
                    </p:cNvGrpSpPr>
                    <p:nvPr/>
                  </p:nvGrpSpPr>
                  <p:grpSpPr bwMode="auto">
                    <a:xfrm>
                      <a:off x="4009" y="3191"/>
                      <a:ext cx="82" cy="15"/>
                      <a:chOff x="4009" y="3191"/>
                      <a:chExt cx="82" cy="15"/>
                    </a:xfrm>
                  </p:grpSpPr>
                  <p:sp>
                    <p:nvSpPr>
                      <p:cNvPr id="1078" name="Oval 39"/>
                      <p:cNvSpPr>
                        <a:spLocks noChangeArrowheads="1"/>
                      </p:cNvSpPr>
                      <p:nvPr/>
                    </p:nvSpPr>
                    <p:spPr bwMode="auto">
                      <a:xfrm>
                        <a:off x="4077" y="3191"/>
                        <a:ext cx="14" cy="15"/>
                      </a:xfrm>
                      <a:prstGeom prst="ellipse">
                        <a:avLst/>
                      </a:prstGeom>
                      <a:solidFill>
                        <a:srgbClr val="FFFFFF"/>
                      </a:solidFill>
                      <a:ln w="3175">
                        <a:solidFill>
                          <a:srgbClr val="000000"/>
                        </a:solidFill>
                        <a:round/>
                        <a:headEnd/>
                        <a:tailEnd/>
                      </a:ln>
                    </p:spPr>
                    <p:txBody>
                      <a:bodyPr/>
                      <a:lstStyle/>
                      <a:p>
                        <a:endParaRPr lang="es-ES"/>
                      </a:p>
                    </p:txBody>
                  </p:sp>
                  <p:sp>
                    <p:nvSpPr>
                      <p:cNvPr id="1079" name="Oval 40"/>
                      <p:cNvSpPr>
                        <a:spLocks noChangeArrowheads="1"/>
                      </p:cNvSpPr>
                      <p:nvPr/>
                    </p:nvSpPr>
                    <p:spPr bwMode="auto">
                      <a:xfrm>
                        <a:off x="4043" y="3191"/>
                        <a:ext cx="14" cy="15"/>
                      </a:xfrm>
                      <a:prstGeom prst="ellipse">
                        <a:avLst/>
                      </a:prstGeom>
                      <a:solidFill>
                        <a:srgbClr val="FFFFFF"/>
                      </a:solidFill>
                      <a:ln w="3175">
                        <a:solidFill>
                          <a:srgbClr val="000000"/>
                        </a:solidFill>
                        <a:round/>
                        <a:headEnd/>
                        <a:tailEnd/>
                      </a:ln>
                    </p:spPr>
                    <p:txBody>
                      <a:bodyPr/>
                      <a:lstStyle/>
                      <a:p>
                        <a:endParaRPr lang="es-ES"/>
                      </a:p>
                    </p:txBody>
                  </p:sp>
                  <p:sp>
                    <p:nvSpPr>
                      <p:cNvPr id="1080" name="Oval 41"/>
                      <p:cNvSpPr>
                        <a:spLocks noChangeArrowheads="1"/>
                      </p:cNvSpPr>
                      <p:nvPr/>
                    </p:nvSpPr>
                    <p:spPr bwMode="auto">
                      <a:xfrm>
                        <a:off x="4009" y="3191"/>
                        <a:ext cx="14" cy="15"/>
                      </a:xfrm>
                      <a:prstGeom prst="ellipse">
                        <a:avLst/>
                      </a:prstGeom>
                      <a:solidFill>
                        <a:srgbClr val="FFFFFF"/>
                      </a:solidFill>
                      <a:ln w="3175">
                        <a:solidFill>
                          <a:srgbClr val="000000"/>
                        </a:solidFill>
                        <a:round/>
                        <a:headEnd/>
                        <a:tailEnd/>
                      </a:ln>
                    </p:spPr>
                    <p:txBody>
                      <a:bodyPr/>
                      <a:lstStyle/>
                      <a:p>
                        <a:endParaRPr lang="es-ES"/>
                      </a:p>
                    </p:txBody>
                  </p:sp>
                </p:grpSp>
              </p:grpSp>
            </p:grpSp>
            <p:grpSp>
              <p:nvGrpSpPr>
                <p:cNvPr id="12" name="Group 42"/>
                <p:cNvGrpSpPr>
                  <a:grpSpLocks/>
                </p:cNvGrpSpPr>
                <p:nvPr/>
              </p:nvGrpSpPr>
              <p:grpSpPr bwMode="auto">
                <a:xfrm>
                  <a:off x="3856" y="3137"/>
                  <a:ext cx="129" cy="117"/>
                  <a:chOff x="3856" y="3137"/>
                  <a:chExt cx="129" cy="117"/>
                </a:xfrm>
              </p:grpSpPr>
              <p:grpSp>
                <p:nvGrpSpPr>
                  <p:cNvPr id="13" name="Group 43"/>
                  <p:cNvGrpSpPr>
                    <a:grpSpLocks/>
                  </p:cNvGrpSpPr>
                  <p:nvPr/>
                </p:nvGrpSpPr>
                <p:grpSpPr bwMode="auto">
                  <a:xfrm>
                    <a:off x="3856" y="3137"/>
                    <a:ext cx="129" cy="61"/>
                    <a:chOff x="3856" y="3137"/>
                    <a:chExt cx="129" cy="61"/>
                  </a:xfrm>
                </p:grpSpPr>
                <p:sp>
                  <p:nvSpPr>
                    <p:cNvPr id="1067" name="Arc 44"/>
                    <p:cNvSpPr>
                      <a:spLocks/>
                    </p:cNvSpPr>
                    <p:nvPr/>
                  </p:nvSpPr>
                  <p:spPr bwMode="auto">
                    <a:xfrm>
                      <a:off x="3856" y="3137"/>
                      <a:ext cx="129" cy="61"/>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0" y="21600"/>
                          </a:moveTo>
                          <a:cubicBezTo>
                            <a:pt x="0" y="9670"/>
                            <a:pt x="9670" y="0"/>
                            <a:pt x="21600" y="0"/>
                          </a:cubicBezTo>
                          <a:cubicBezTo>
                            <a:pt x="33529" y="0"/>
                            <a:pt x="43200" y="9670"/>
                            <a:pt x="43200" y="21600"/>
                          </a:cubicBezTo>
                        </a:path>
                        <a:path w="43200" h="21600" stroke="0" extrusionOk="0">
                          <a:moveTo>
                            <a:pt x="0" y="21600"/>
                          </a:moveTo>
                          <a:cubicBezTo>
                            <a:pt x="0" y="9670"/>
                            <a:pt x="9670" y="0"/>
                            <a:pt x="21600" y="0"/>
                          </a:cubicBezTo>
                          <a:cubicBezTo>
                            <a:pt x="33529" y="0"/>
                            <a:pt x="43200" y="9670"/>
                            <a:pt x="43200" y="21600"/>
                          </a:cubicBezTo>
                          <a:lnTo>
                            <a:pt x="21600" y="21600"/>
                          </a:lnTo>
                          <a:close/>
                        </a:path>
                      </a:pathLst>
                    </a:custGeom>
                    <a:solidFill>
                      <a:srgbClr val="00FFFF"/>
                    </a:solidFill>
                    <a:ln w="9525">
                      <a:noFill/>
                      <a:round/>
                      <a:headEnd/>
                      <a:tailEnd/>
                    </a:ln>
                  </p:spPr>
                  <p:txBody>
                    <a:bodyPr/>
                    <a:lstStyle/>
                    <a:p>
                      <a:endParaRPr lang="es-ES"/>
                    </a:p>
                  </p:txBody>
                </p:sp>
                <p:sp>
                  <p:nvSpPr>
                    <p:cNvPr id="1068" name="Arc 45"/>
                    <p:cNvSpPr>
                      <a:spLocks/>
                    </p:cNvSpPr>
                    <p:nvPr/>
                  </p:nvSpPr>
                  <p:spPr bwMode="auto">
                    <a:xfrm>
                      <a:off x="3860" y="3137"/>
                      <a:ext cx="125" cy="61"/>
                    </a:xfrm>
                    <a:custGeom>
                      <a:avLst/>
                      <a:gdLst>
                        <a:gd name="T0" fmla="*/ 0 w 41897"/>
                        <a:gd name="T1" fmla="*/ 0 h 21600"/>
                        <a:gd name="T2" fmla="*/ 0 w 41897"/>
                        <a:gd name="T3" fmla="*/ 0 h 21600"/>
                        <a:gd name="T4" fmla="*/ 0 w 41897"/>
                        <a:gd name="T5" fmla="*/ 0 h 21600"/>
                        <a:gd name="T6" fmla="*/ 0 60000 65536"/>
                        <a:gd name="T7" fmla="*/ 0 60000 65536"/>
                        <a:gd name="T8" fmla="*/ 0 60000 65536"/>
                        <a:gd name="T9" fmla="*/ 0 w 41897"/>
                        <a:gd name="T10" fmla="*/ 0 h 21600"/>
                        <a:gd name="T11" fmla="*/ 41897 w 41897"/>
                        <a:gd name="T12" fmla="*/ 21600 h 21600"/>
                      </a:gdLst>
                      <a:ahLst/>
                      <a:cxnLst>
                        <a:cxn ang="T6">
                          <a:pos x="T0" y="T1"/>
                        </a:cxn>
                        <a:cxn ang="T7">
                          <a:pos x="T2" y="T3"/>
                        </a:cxn>
                        <a:cxn ang="T8">
                          <a:pos x="T4" y="T5"/>
                        </a:cxn>
                      </a:cxnLst>
                      <a:rect l="T9" t="T10" r="T11" b="T12"/>
                      <a:pathLst>
                        <a:path w="41897" h="21600" fill="none" extrusionOk="0">
                          <a:moveTo>
                            <a:pt x="-1" y="14211"/>
                          </a:moveTo>
                          <a:cubicBezTo>
                            <a:pt x="3105" y="5679"/>
                            <a:pt x="11216" y="-1"/>
                            <a:pt x="20297" y="0"/>
                          </a:cubicBezTo>
                          <a:cubicBezTo>
                            <a:pt x="32226" y="0"/>
                            <a:pt x="41897" y="9670"/>
                            <a:pt x="41897" y="21600"/>
                          </a:cubicBezTo>
                        </a:path>
                        <a:path w="41897" h="21600" stroke="0" extrusionOk="0">
                          <a:moveTo>
                            <a:pt x="-1" y="14211"/>
                          </a:moveTo>
                          <a:cubicBezTo>
                            <a:pt x="3105" y="5679"/>
                            <a:pt x="11216" y="-1"/>
                            <a:pt x="20297" y="0"/>
                          </a:cubicBezTo>
                          <a:cubicBezTo>
                            <a:pt x="32226" y="0"/>
                            <a:pt x="41897" y="9670"/>
                            <a:pt x="41897" y="21600"/>
                          </a:cubicBezTo>
                          <a:lnTo>
                            <a:pt x="20297" y="21600"/>
                          </a:lnTo>
                          <a:close/>
                        </a:path>
                      </a:pathLst>
                    </a:custGeom>
                    <a:solidFill>
                      <a:srgbClr val="008080"/>
                    </a:solidFill>
                    <a:ln w="9525">
                      <a:noFill/>
                      <a:round/>
                      <a:headEnd/>
                      <a:tailEnd/>
                    </a:ln>
                  </p:spPr>
                  <p:txBody>
                    <a:bodyPr/>
                    <a:lstStyle/>
                    <a:p>
                      <a:endParaRPr lang="es-ES"/>
                    </a:p>
                  </p:txBody>
                </p:sp>
                <p:sp>
                  <p:nvSpPr>
                    <p:cNvPr id="1069" name="Arc 46"/>
                    <p:cNvSpPr>
                      <a:spLocks/>
                    </p:cNvSpPr>
                    <p:nvPr/>
                  </p:nvSpPr>
                  <p:spPr bwMode="auto">
                    <a:xfrm>
                      <a:off x="3872" y="3137"/>
                      <a:ext cx="112" cy="61"/>
                    </a:xfrm>
                    <a:custGeom>
                      <a:avLst/>
                      <a:gdLst>
                        <a:gd name="T0" fmla="*/ 0 w 37683"/>
                        <a:gd name="T1" fmla="*/ 0 h 21600"/>
                        <a:gd name="T2" fmla="*/ 0 w 37683"/>
                        <a:gd name="T3" fmla="*/ 0 h 21600"/>
                        <a:gd name="T4" fmla="*/ 0 w 37683"/>
                        <a:gd name="T5" fmla="*/ 0 h 21600"/>
                        <a:gd name="T6" fmla="*/ 0 60000 65536"/>
                        <a:gd name="T7" fmla="*/ 0 60000 65536"/>
                        <a:gd name="T8" fmla="*/ 0 60000 65536"/>
                        <a:gd name="T9" fmla="*/ 0 w 37683"/>
                        <a:gd name="T10" fmla="*/ 0 h 21600"/>
                        <a:gd name="T11" fmla="*/ 37683 w 37683"/>
                        <a:gd name="T12" fmla="*/ 21600 h 21600"/>
                      </a:gdLst>
                      <a:ahLst/>
                      <a:cxnLst>
                        <a:cxn ang="T6">
                          <a:pos x="T0" y="T1"/>
                        </a:cxn>
                        <a:cxn ang="T7">
                          <a:pos x="T2" y="T3"/>
                        </a:cxn>
                        <a:cxn ang="T8">
                          <a:pos x="T4" y="T5"/>
                        </a:cxn>
                      </a:cxnLst>
                      <a:rect l="T9" t="T10" r="T11" b="T12"/>
                      <a:pathLst>
                        <a:path w="37683" h="21600" fill="none" extrusionOk="0">
                          <a:moveTo>
                            <a:pt x="0" y="7184"/>
                          </a:moveTo>
                          <a:cubicBezTo>
                            <a:pt x="4097" y="2612"/>
                            <a:pt x="9946" y="-1"/>
                            <a:pt x="16086" y="0"/>
                          </a:cubicBezTo>
                          <a:cubicBezTo>
                            <a:pt x="27877" y="0"/>
                            <a:pt x="37489" y="9456"/>
                            <a:pt x="37683" y="21245"/>
                          </a:cubicBezTo>
                        </a:path>
                        <a:path w="37683" h="21600" stroke="0" extrusionOk="0">
                          <a:moveTo>
                            <a:pt x="0" y="7184"/>
                          </a:moveTo>
                          <a:cubicBezTo>
                            <a:pt x="4097" y="2612"/>
                            <a:pt x="9946" y="-1"/>
                            <a:pt x="16086" y="0"/>
                          </a:cubicBezTo>
                          <a:cubicBezTo>
                            <a:pt x="27877" y="0"/>
                            <a:pt x="37489" y="9456"/>
                            <a:pt x="37683" y="21245"/>
                          </a:cubicBezTo>
                          <a:lnTo>
                            <a:pt x="16086" y="21600"/>
                          </a:lnTo>
                          <a:close/>
                        </a:path>
                      </a:pathLst>
                    </a:custGeom>
                    <a:solidFill>
                      <a:srgbClr val="00FFFF"/>
                    </a:solidFill>
                    <a:ln w="9525">
                      <a:noFill/>
                      <a:round/>
                      <a:headEnd/>
                      <a:tailEnd/>
                    </a:ln>
                  </p:spPr>
                  <p:txBody>
                    <a:bodyPr/>
                    <a:lstStyle/>
                    <a:p>
                      <a:endParaRPr lang="es-ES"/>
                    </a:p>
                  </p:txBody>
                </p:sp>
                <p:sp>
                  <p:nvSpPr>
                    <p:cNvPr id="1070" name="Arc 47"/>
                    <p:cNvSpPr>
                      <a:spLocks/>
                    </p:cNvSpPr>
                    <p:nvPr/>
                  </p:nvSpPr>
                  <p:spPr bwMode="auto">
                    <a:xfrm>
                      <a:off x="3889" y="3137"/>
                      <a:ext cx="95" cy="61"/>
                    </a:xfrm>
                    <a:custGeom>
                      <a:avLst/>
                      <a:gdLst>
                        <a:gd name="T0" fmla="*/ 0 w 31965"/>
                        <a:gd name="T1" fmla="*/ 0 h 21600"/>
                        <a:gd name="T2" fmla="*/ 0 w 31965"/>
                        <a:gd name="T3" fmla="*/ 0 h 21600"/>
                        <a:gd name="T4" fmla="*/ 0 w 31965"/>
                        <a:gd name="T5" fmla="*/ 0 h 21600"/>
                        <a:gd name="T6" fmla="*/ 0 60000 65536"/>
                        <a:gd name="T7" fmla="*/ 0 60000 65536"/>
                        <a:gd name="T8" fmla="*/ 0 60000 65536"/>
                        <a:gd name="T9" fmla="*/ 0 w 31965"/>
                        <a:gd name="T10" fmla="*/ 0 h 21600"/>
                        <a:gd name="T11" fmla="*/ 31965 w 31965"/>
                        <a:gd name="T12" fmla="*/ 21600 h 21600"/>
                      </a:gdLst>
                      <a:ahLst/>
                      <a:cxnLst>
                        <a:cxn ang="T6">
                          <a:pos x="T0" y="T1"/>
                        </a:cxn>
                        <a:cxn ang="T7">
                          <a:pos x="T2" y="T3"/>
                        </a:cxn>
                        <a:cxn ang="T8">
                          <a:pos x="T4" y="T5"/>
                        </a:cxn>
                      </a:cxnLst>
                      <a:rect l="T9" t="T10" r="T11" b="T12"/>
                      <a:pathLst>
                        <a:path w="31965" h="21600" fill="none" extrusionOk="0">
                          <a:moveTo>
                            <a:pt x="0" y="2651"/>
                          </a:moveTo>
                          <a:cubicBezTo>
                            <a:pt x="3178" y="911"/>
                            <a:pt x="6744" y="-1"/>
                            <a:pt x="10368" y="0"/>
                          </a:cubicBezTo>
                          <a:cubicBezTo>
                            <a:pt x="22159" y="0"/>
                            <a:pt x="31771" y="9456"/>
                            <a:pt x="31965" y="21245"/>
                          </a:cubicBezTo>
                        </a:path>
                        <a:path w="31965" h="21600" stroke="0" extrusionOk="0">
                          <a:moveTo>
                            <a:pt x="0" y="2651"/>
                          </a:moveTo>
                          <a:cubicBezTo>
                            <a:pt x="3178" y="911"/>
                            <a:pt x="6744" y="-1"/>
                            <a:pt x="10368" y="0"/>
                          </a:cubicBezTo>
                          <a:cubicBezTo>
                            <a:pt x="22159" y="0"/>
                            <a:pt x="31771" y="9456"/>
                            <a:pt x="31965" y="21245"/>
                          </a:cubicBezTo>
                          <a:lnTo>
                            <a:pt x="10368" y="21600"/>
                          </a:lnTo>
                          <a:close/>
                        </a:path>
                      </a:pathLst>
                    </a:custGeom>
                    <a:solidFill>
                      <a:srgbClr val="008080"/>
                    </a:solidFill>
                    <a:ln w="9525">
                      <a:noFill/>
                      <a:round/>
                      <a:headEnd/>
                      <a:tailEnd/>
                    </a:ln>
                  </p:spPr>
                  <p:txBody>
                    <a:bodyPr/>
                    <a:lstStyle/>
                    <a:p>
                      <a:endParaRPr lang="es-ES"/>
                    </a:p>
                  </p:txBody>
                </p:sp>
                <p:sp>
                  <p:nvSpPr>
                    <p:cNvPr id="1071" name="Arc 48"/>
                    <p:cNvSpPr>
                      <a:spLocks/>
                    </p:cNvSpPr>
                    <p:nvPr/>
                  </p:nvSpPr>
                  <p:spPr bwMode="auto">
                    <a:xfrm>
                      <a:off x="3912" y="3137"/>
                      <a:ext cx="73" cy="61"/>
                    </a:xfrm>
                    <a:custGeom>
                      <a:avLst/>
                      <a:gdLst>
                        <a:gd name="T0" fmla="*/ 0 w 24585"/>
                        <a:gd name="T1" fmla="*/ 0 h 21600"/>
                        <a:gd name="T2" fmla="*/ 0 w 24585"/>
                        <a:gd name="T3" fmla="*/ 0 h 21600"/>
                        <a:gd name="T4" fmla="*/ 0 w 24585"/>
                        <a:gd name="T5" fmla="*/ 0 h 21600"/>
                        <a:gd name="T6" fmla="*/ 0 60000 65536"/>
                        <a:gd name="T7" fmla="*/ 0 60000 65536"/>
                        <a:gd name="T8" fmla="*/ 0 60000 65536"/>
                        <a:gd name="T9" fmla="*/ 0 w 24585"/>
                        <a:gd name="T10" fmla="*/ 0 h 21600"/>
                        <a:gd name="T11" fmla="*/ 24585 w 24585"/>
                        <a:gd name="T12" fmla="*/ 21600 h 21600"/>
                      </a:gdLst>
                      <a:ahLst/>
                      <a:cxnLst>
                        <a:cxn ang="T6">
                          <a:pos x="T0" y="T1"/>
                        </a:cxn>
                        <a:cxn ang="T7">
                          <a:pos x="T2" y="T3"/>
                        </a:cxn>
                        <a:cxn ang="T8">
                          <a:pos x="T4" y="T5"/>
                        </a:cxn>
                      </a:cxnLst>
                      <a:rect l="T9" t="T10" r="T11" b="T12"/>
                      <a:pathLst>
                        <a:path w="24585" h="21600" fill="none" extrusionOk="0">
                          <a:moveTo>
                            <a:pt x="0" y="207"/>
                          </a:moveTo>
                          <a:cubicBezTo>
                            <a:pt x="989" y="69"/>
                            <a:pt x="1986" y="-1"/>
                            <a:pt x="2985" y="0"/>
                          </a:cubicBezTo>
                          <a:cubicBezTo>
                            <a:pt x="14914" y="0"/>
                            <a:pt x="24585" y="9670"/>
                            <a:pt x="24585" y="21600"/>
                          </a:cubicBezTo>
                        </a:path>
                        <a:path w="24585" h="21600" stroke="0" extrusionOk="0">
                          <a:moveTo>
                            <a:pt x="0" y="207"/>
                          </a:moveTo>
                          <a:cubicBezTo>
                            <a:pt x="989" y="69"/>
                            <a:pt x="1986" y="-1"/>
                            <a:pt x="2985" y="0"/>
                          </a:cubicBezTo>
                          <a:cubicBezTo>
                            <a:pt x="14914" y="0"/>
                            <a:pt x="24585" y="9670"/>
                            <a:pt x="24585" y="21600"/>
                          </a:cubicBezTo>
                          <a:lnTo>
                            <a:pt x="2985" y="21600"/>
                          </a:lnTo>
                          <a:close/>
                        </a:path>
                      </a:pathLst>
                    </a:custGeom>
                    <a:solidFill>
                      <a:srgbClr val="00FFFF"/>
                    </a:solidFill>
                    <a:ln w="9525">
                      <a:noFill/>
                      <a:round/>
                      <a:headEnd/>
                      <a:tailEnd/>
                    </a:ln>
                  </p:spPr>
                  <p:txBody>
                    <a:bodyPr/>
                    <a:lstStyle/>
                    <a:p>
                      <a:endParaRPr lang="es-ES"/>
                    </a:p>
                  </p:txBody>
                </p:sp>
                <p:sp>
                  <p:nvSpPr>
                    <p:cNvPr id="1072" name="Arc 49"/>
                    <p:cNvSpPr>
                      <a:spLocks/>
                    </p:cNvSpPr>
                    <p:nvPr/>
                  </p:nvSpPr>
                  <p:spPr bwMode="auto">
                    <a:xfrm>
                      <a:off x="3921" y="3138"/>
                      <a:ext cx="61" cy="60"/>
                    </a:xfrm>
                    <a:custGeom>
                      <a:avLst/>
                      <a:gdLst>
                        <a:gd name="T0" fmla="*/ 0 w 20372"/>
                        <a:gd name="T1" fmla="*/ 0 h 21160"/>
                        <a:gd name="T2" fmla="*/ 0 w 20372"/>
                        <a:gd name="T3" fmla="*/ 0 h 21160"/>
                        <a:gd name="T4" fmla="*/ 0 w 20372"/>
                        <a:gd name="T5" fmla="*/ 0 h 21160"/>
                        <a:gd name="T6" fmla="*/ 0 60000 65536"/>
                        <a:gd name="T7" fmla="*/ 0 60000 65536"/>
                        <a:gd name="T8" fmla="*/ 0 60000 65536"/>
                        <a:gd name="T9" fmla="*/ 0 w 20372"/>
                        <a:gd name="T10" fmla="*/ 0 h 21160"/>
                        <a:gd name="T11" fmla="*/ 20372 w 20372"/>
                        <a:gd name="T12" fmla="*/ 21160 h 21160"/>
                      </a:gdLst>
                      <a:ahLst/>
                      <a:cxnLst>
                        <a:cxn ang="T6">
                          <a:pos x="T0" y="T1"/>
                        </a:cxn>
                        <a:cxn ang="T7">
                          <a:pos x="T2" y="T3"/>
                        </a:cxn>
                        <a:cxn ang="T8">
                          <a:pos x="T4" y="T5"/>
                        </a:cxn>
                      </a:cxnLst>
                      <a:rect l="T9" t="T10" r="T11" b="T12"/>
                      <a:pathLst>
                        <a:path w="20372" h="21160" fill="none" extrusionOk="0">
                          <a:moveTo>
                            <a:pt x="4336" y="-1"/>
                          </a:moveTo>
                          <a:cubicBezTo>
                            <a:pt x="11764" y="1521"/>
                            <a:pt x="17851" y="6828"/>
                            <a:pt x="20371" y="13980"/>
                          </a:cubicBezTo>
                        </a:path>
                        <a:path w="20372" h="21160" stroke="0" extrusionOk="0">
                          <a:moveTo>
                            <a:pt x="4336" y="-1"/>
                          </a:moveTo>
                          <a:cubicBezTo>
                            <a:pt x="11764" y="1521"/>
                            <a:pt x="17851" y="6828"/>
                            <a:pt x="20371" y="13980"/>
                          </a:cubicBezTo>
                          <a:lnTo>
                            <a:pt x="0" y="21160"/>
                          </a:lnTo>
                          <a:close/>
                        </a:path>
                      </a:pathLst>
                    </a:custGeom>
                    <a:solidFill>
                      <a:srgbClr val="008080"/>
                    </a:solidFill>
                    <a:ln w="9525">
                      <a:noFill/>
                      <a:round/>
                      <a:headEnd/>
                      <a:tailEnd/>
                    </a:ln>
                  </p:spPr>
                  <p:txBody>
                    <a:bodyPr/>
                    <a:lstStyle/>
                    <a:p>
                      <a:endParaRPr lang="es-ES"/>
                    </a:p>
                  </p:txBody>
                </p:sp>
                <p:sp>
                  <p:nvSpPr>
                    <p:cNvPr id="1073" name="Arc 50"/>
                    <p:cNvSpPr>
                      <a:spLocks/>
                    </p:cNvSpPr>
                    <p:nvPr/>
                  </p:nvSpPr>
                  <p:spPr bwMode="auto">
                    <a:xfrm>
                      <a:off x="3921" y="3146"/>
                      <a:ext cx="51" cy="52"/>
                    </a:xfrm>
                    <a:custGeom>
                      <a:avLst/>
                      <a:gdLst>
                        <a:gd name="T0" fmla="*/ 0 w 17011"/>
                        <a:gd name="T1" fmla="*/ 0 h 18520"/>
                        <a:gd name="T2" fmla="*/ 0 w 17011"/>
                        <a:gd name="T3" fmla="*/ 0 h 18520"/>
                        <a:gd name="T4" fmla="*/ 0 w 17011"/>
                        <a:gd name="T5" fmla="*/ 0 h 18520"/>
                        <a:gd name="T6" fmla="*/ 0 60000 65536"/>
                        <a:gd name="T7" fmla="*/ 0 60000 65536"/>
                        <a:gd name="T8" fmla="*/ 0 60000 65536"/>
                        <a:gd name="T9" fmla="*/ 0 w 17011"/>
                        <a:gd name="T10" fmla="*/ 0 h 18520"/>
                        <a:gd name="T11" fmla="*/ 17011 w 17011"/>
                        <a:gd name="T12" fmla="*/ 18520 h 18520"/>
                      </a:gdLst>
                      <a:ahLst/>
                      <a:cxnLst>
                        <a:cxn ang="T6">
                          <a:pos x="T0" y="T1"/>
                        </a:cxn>
                        <a:cxn ang="T7">
                          <a:pos x="T2" y="T3"/>
                        </a:cxn>
                        <a:cxn ang="T8">
                          <a:pos x="T4" y="T5"/>
                        </a:cxn>
                      </a:cxnLst>
                      <a:rect l="T9" t="T10" r="T11" b="T12"/>
                      <a:pathLst>
                        <a:path w="17011" h="18520" fill="none" extrusionOk="0">
                          <a:moveTo>
                            <a:pt x="11116" y="-1"/>
                          </a:moveTo>
                          <a:cubicBezTo>
                            <a:pt x="13383" y="1360"/>
                            <a:pt x="15381" y="3126"/>
                            <a:pt x="17011" y="5208"/>
                          </a:cubicBezTo>
                        </a:path>
                        <a:path w="17011" h="18520" stroke="0" extrusionOk="0">
                          <a:moveTo>
                            <a:pt x="11116" y="-1"/>
                          </a:moveTo>
                          <a:cubicBezTo>
                            <a:pt x="13383" y="1360"/>
                            <a:pt x="15381" y="3126"/>
                            <a:pt x="17011" y="5208"/>
                          </a:cubicBezTo>
                          <a:lnTo>
                            <a:pt x="0" y="18520"/>
                          </a:lnTo>
                          <a:close/>
                        </a:path>
                      </a:pathLst>
                    </a:custGeom>
                    <a:solidFill>
                      <a:srgbClr val="00FFFF"/>
                    </a:solidFill>
                    <a:ln w="9525">
                      <a:noFill/>
                      <a:round/>
                      <a:headEnd/>
                      <a:tailEnd/>
                    </a:ln>
                  </p:spPr>
                  <p:txBody>
                    <a:bodyPr/>
                    <a:lstStyle/>
                    <a:p>
                      <a:endParaRPr lang="es-ES"/>
                    </a:p>
                  </p:txBody>
                </p:sp>
              </p:grpSp>
              <p:sp>
                <p:nvSpPr>
                  <p:cNvPr id="1066" name="Oval 51"/>
                  <p:cNvSpPr>
                    <a:spLocks noChangeArrowheads="1"/>
                  </p:cNvSpPr>
                  <p:nvPr/>
                </p:nvSpPr>
                <p:spPr bwMode="auto">
                  <a:xfrm>
                    <a:off x="3877" y="3168"/>
                    <a:ext cx="87" cy="86"/>
                  </a:xfrm>
                  <a:prstGeom prst="ellipse">
                    <a:avLst/>
                  </a:prstGeom>
                  <a:solidFill>
                    <a:srgbClr val="008080"/>
                  </a:solidFill>
                  <a:ln w="9525">
                    <a:noFill/>
                    <a:round/>
                    <a:headEnd/>
                    <a:tailEnd/>
                  </a:ln>
                </p:spPr>
                <p:txBody>
                  <a:bodyPr/>
                  <a:lstStyle/>
                  <a:p>
                    <a:endParaRPr lang="es-ES"/>
                  </a:p>
                </p:txBody>
              </p:sp>
            </p:grpSp>
          </p:grpSp>
        </p:grpSp>
        <p:graphicFrame>
          <p:nvGraphicFramePr>
            <p:cNvPr id="1027" name="Object 52"/>
            <p:cNvGraphicFramePr>
              <a:graphicFrameLocks noChangeAspect="1"/>
            </p:cNvGraphicFramePr>
            <p:nvPr/>
          </p:nvGraphicFramePr>
          <p:xfrm>
            <a:off x="1156" y="1843"/>
            <a:ext cx="528" cy="273"/>
          </p:xfrm>
          <a:graphic>
            <a:graphicData uri="http://schemas.openxmlformats.org/presentationml/2006/ole">
              <mc:AlternateContent xmlns:mc="http://schemas.openxmlformats.org/markup-compatibility/2006">
                <mc:Choice xmlns:v="urn:schemas-microsoft-com:vml" Requires="v">
                  <p:oleObj spid="_x0000_s6236" name="Imagen" r:id="rId4" imgW="2286712" imgH="1185729" progId="">
                    <p:embed/>
                  </p:oleObj>
                </mc:Choice>
                <mc:Fallback>
                  <p:oleObj name="Imagen" r:id="rId4" imgW="2286712" imgH="1185729" progId="">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6" y="1843"/>
                          <a:ext cx="528" cy="27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53"/>
            <p:cNvGraphicFramePr>
              <a:graphicFrameLocks noChangeAspect="1"/>
            </p:cNvGraphicFramePr>
            <p:nvPr/>
          </p:nvGraphicFramePr>
          <p:xfrm>
            <a:off x="1252" y="2179"/>
            <a:ext cx="297" cy="480"/>
          </p:xfrm>
          <a:graphic>
            <a:graphicData uri="http://schemas.openxmlformats.org/presentationml/2006/ole">
              <mc:AlternateContent xmlns:mc="http://schemas.openxmlformats.org/markup-compatibility/2006">
                <mc:Choice xmlns:v="urn:schemas-microsoft-com:vml" Requires="v">
                  <p:oleObj spid="_x0000_s6237" name="Imagen" r:id="rId6" imgW="1416127" imgH="2286000" progId="">
                    <p:embed/>
                  </p:oleObj>
                </mc:Choice>
                <mc:Fallback>
                  <p:oleObj name="Imagen" r:id="rId6" imgW="1416127" imgH="2286000" progId="">
                    <p:embed/>
                    <p:pic>
                      <p:nvPicPr>
                        <p:cNvPr id="0" name="Picture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2" y="2179"/>
                          <a:ext cx="297" cy="4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9" name="Object 54"/>
            <p:cNvGraphicFramePr>
              <a:graphicFrameLocks noChangeAspect="1"/>
            </p:cNvGraphicFramePr>
            <p:nvPr/>
          </p:nvGraphicFramePr>
          <p:xfrm>
            <a:off x="1684" y="2227"/>
            <a:ext cx="720" cy="278"/>
          </p:xfrm>
          <a:graphic>
            <a:graphicData uri="http://schemas.openxmlformats.org/presentationml/2006/ole">
              <mc:AlternateContent xmlns:mc="http://schemas.openxmlformats.org/markup-compatibility/2006">
                <mc:Choice xmlns:v="urn:schemas-microsoft-com:vml" Requires="v">
                  <p:oleObj spid="_x0000_s6238" name="Imagen" r:id="rId8" imgW="2286334" imgH="881671" progId="">
                    <p:embed/>
                  </p:oleObj>
                </mc:Choice>
                <mc:Fallback>
                  <p:oleObj name="Imagen" r:id="rId8" imgW="2286334" imgH="881671" progId="">
                    <p:embed/>
                    <p:pic>
                      <p:nvPicPr>
                        <p:cNvPr id="0" name="Picture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84" y="2227"/>
                          <a:ext cx="720" cy="2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4" name="Group 91"/>
          <p:cNvGrpSpPr>
            <a:grpSpLocks/>
          </p:cNvGrpSpPr>
          <p:nvPr/>
        </p:nvGrpSpPr>
        <p:grpSpPr bwMode="auto">
          <a:xfrm flipH="1">
            <a:off x="7786710" y="2285992"/>
            <a:ext cx="857256" cy="990600"/>
            <a:chOff x="528" y="1680"/>
            <a:chExt cx="624" cy="624"/>
          </a:xfrm>
        </p:grpSpPr>
        <p:sp>
          <p:nvSpPr>
            <p:cNvPr id="1057" name="Line 58"/>
            <p:cNvSpPr>
              <a:spLocks noChangeShapeType="1"/>
            </p:cNvSpPr>
            <p:nvPr/>
          </p:nvSpPr>
          <p:spPr bwMode="auto">
            <a:xfrm>
              <a:off x="528" y="1680"/>
              <a:ext cx="0" cy="624"/>
            </a:xfrm>
            <a:prstGeom prst="line">
              <a:avLst/>
            </a:prstGeom>
            <a:noFill/>
            <a:ln w="57150">
              <a:solidFill>
                <a:srgbClr val="000080"/>
              </a:solidFill>
              <a:round/>
              <a:headEnd/>
              <a:tailEnd/>
            </a:ln>
          </p:spPr>
          <p:txBody>
            <a:bodyPr wrap="none" anchor="ctr"/>
            <a:lstStyle/>
            <a:p>
              <a:endParaRPr lang="es-ES"/>
            </a:p>
          </p:txBody>
        </p:sp>
        <p:sp>
          <p:nvSpPr>
            <p:cNvPr id="1058" name="Line 59"/>
            <p:cNvSpPr>
              <a:spLocks noChangeShapeType="1"/>
            </p:cNvSpPr>
            <p:nvPr/>
          </p:nvSpPr>
          <p:spPr bwMode="auto">
            <a:xfrm>
              <a:off x="528" y="2304"/>
              <a:ext cx="624" cy="0"/>
            </a:xfrm>
            <a:prstGeom prst="line">
              <a:avLst/>
            </a:prstGeom>
            <a:noFill/>
            <a:ln w="57150">
              <a:solidFill>
                <a:srgbClr val="000080"/>
              </a:solidFill>
              <a:round/>
              <a:headEnd/>
              <a:tailEnd type="arrow" w="med" len="med"/>
            </a:ln>
          </p:spPr>
          <p:txBody>
            <a:bodyPr wrap="none" anchor="ctr"/>
            <a:lstStyle/>
            <a:p>
              <a:endParaRPr lang="es-ES"/>
            </a:p>
          </p:txBody>
        </p:sp>
      </p:grpSp>
      <p:sp>
        <p:nvSpPr>
          <p:cNvPr id="55" name="AutoShape 62"/>
          <p:cNvSpPr>
            <a:spLocks noChangeArrowheads="1"/>
          </p:cNvSpPr>
          <p:nvPr/>
        </p:nvSpPr>
        <p:spPr bwMode="auto">
          <a:xfrm>
            <a:off x="2298700" y="1557338"/>
            <a:ext cx="3352800" cy="647700"/>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eaLnBrk="0" fontAlgn="auto" hangingPunct="0">
              <a:spcBef>
                <a:spcPts val="0"/>
              </a:spcBef>
              <a:spcAft>
                <a:spcPts val="0"/>
              </a:spcAft>
              <a:buFontTx/>
              <a:buAutoNum type="arabicParenR"/>
              <a:defRPr/>
            </a:pPr>
            <a:endParaRPr lang="es-ES_tradnl" sz="1600" b="1" dirty="0">
              <a:solidFill>
                <a:srgbClr val="FFFFFF"/>
              </a:solidFill>
              <a:effectLst>
                <a:outerShdw blurRad="38100" dist="38100" dir="2700000" algn="tl">
                  <a:srgbClr val="000000"/>
                </a:outerShdw>
              </a:effectLst>
              <a:latin typeface="Verdana" pitchFamily="34" charset="0"/>
              <a:cs typeface="+mn-cs"/>
            </a:endParaRPr>
          </a:p>
          <a:p>
            <a:pPr marL="342900" indent="-342900" algn="ctr" eaLnBrk="0" fontAlgn="auto" hangingPunct="0">
              <a:spcBef>
                <a:spcPts val="0"/>
              </a:spcBef>
              <a:spcAft>
                <a:spcPts val="0"/>
              </a:spcAft>
              <a:buFontTx/>
              <a:buAutoNum type="arabicParenR"/>
              <a:defRPr/>
            </a:pPr>
            <a:r>
              <a:rPr lang="es-ES_tradnl" sz="1600" b="1" dirty="0">
                <a:solidFill>
                  <a:srgbClr val="FFFFFF"/>
                </a:solidFill>
                <a:effectLst>
                  <a:outerShdw blurRad="38100" dist="38100" dir="2700000" algn="tl">
                    <a:srgbClr val="000000"/>
                  </a:outerShdw>
                </a:effectLst>
                <a:latin typeface="Verdana" pitchFamily="34" charset="0"/>
                <a:cs typeface="+mn-cs"/>
                <a:hlinkClick r:id="rId10" action="ppaction://hlinksldjump"/>
              </a:rPr>
              <a:t>Arribo de las mercancías </a:t>
            </a:r>
          </a:p>
          <a:p>
            <a:pPr marL="342900" indent="-342900" algn="ctr" eaLnBrk="0" fontAlgn="auto" hangingPunct="0">
              <a:spcBef>
                <a:spcPts val="0"/>
              </a:spcBef>
              <a:spcAft>
                <a:spcPts val="0"/>
              </a:spcAft>
              <a:defRPr/>
            </a:pPr>
            <a:r>
              <a:rPr lang="es-ES_tradnl" sz="1600" b="1" dirty="0">
                <a:solidFill>
                  <a:srgbClr val="FFFFFF"/>
                </a:solidFill>
                <a:effectLst>
                  <a:outerShdw blurRad="38100" dist="38100" dir="2700000" algn="tl">
                    <a:srgbClr val="000000"/>
                  </a:outerShdw>
                </a:effectLst>
                <a:latin typeface="Verdana" pitchFamily="34" charset="0"/>
                <a:cs typeface="+mn-cs"/>
                <a:hlinkClick r:id="rId10" action="ppaction://hlinksldjump"/>
              </a:rPr>
              <a:t>a Territorio Nacional</a:t>
            </a:r>
            <a:endParaRPr lang="es-ES_tradnl" sz="1600" b="1" dirty="0">
              <a:solidFill>
                <a:srgbClr val="FFFFFF"/>
              </a:solidFill>
              <a:effectLst>
                <a:outerShdw blurRad="38100" dist="38100" dir="2700000" algn="tl">
                  <a:srgbClr val="000000"/>
                </a:outerShdw>
              </a:effectLst>
              <a:latin typeface="Verdana" pitchFamily="34" charset="0"/>
              <a:cs typeface="+mn-cs"/>
            </a:endParaRPr>
          </a:p>
          <a:p>
            <a:pPr marL="342900" indent="-342900" algn="ctr" fontAlgn="auto">
              <a:spcBef>
                <a:spcPts val="0"/>
              </a:spcBef>
              <a:spcAft>
                <a:spcPts val="0"/>
              </a:spcAft>
              <a:defRPr/>
            </a:pPr>
            <a:endParaRPr lang="es-ES" sz="1600" b="1" dirty="0">
              <a:effectLst>
                <a:outerShdw blurRad="38100" dist="38100" dir="2700000" algn="tl">
                  <a:srgbClr val="FFFFFF"/>
                </a:outerShdw>
              </a:effectLst>
              <a:latin typeface="Verdana" pitchFamily="34" charset="0"/>
              <a:cs typeface="+mn-cs"/>
            </a:endParaRPr>
          </a:p>
        </p:txBody>
      </p:sp>
      <p:sp>
        <p:nvSpPr>
          <p:cNvPr id="56" name="Rectangle 70"/>
          <p:cNvSpPr>
            <a:spLocks noChangeArrowheads="1"/>
          </p:cNvSpPr>
          <p:nvPr/>
        </p:nvSpPr>
        <p:spPr bwMode="auto">
          <a:xfrm>
            <a:off x="2843213" y="5929331"/>
            <a:ext cx="6191250" cy="739758"/>
          </a:xfrm>
          <a:prstGeom prst="rect">
            <a:avLst/>
          </a:prstGeom>
          <a:gradFill rotWithShape="1">
            <a:gsLst>
              <a:gs pos="0">
                <a:schemeClr val="accent2"/>
              </a:gs>
              <a:gs pos="50000">
                <a:schemeClr val="accent2">
                  <a:gamma/>
                  <a:tint val="72157"/>
                  <a:invGamma/>
                </a:schemeClr>
              </a:gs>
              <a:gs pos="100000">
                <a:schemeClr val="accent2"/>
              </a:gs>
            </a:gsLst>
            <a:lin ang="5400000" scaled="1"/>
          </a:gradFill>
          <a:ln w="9525">
            <a:solidFill>
              <a:schemeClr val="bg1"/>
            </a:solidFill>
            <a:miter lim="800000"/>
            <a:headEnd/>
            <a:tailEnd/>
          </a:ln>
          <a:effectLst/>
          <a:scene3d>
            <a:camera prst="legacyObliqueTopLeft"/>
            <a:lightRig rig="legacyFlat3" dir="t"/>
          </a:scene3d>
          <a:sp3d extrusionH="430200" prstMaterial="legacyMatte">
            <a:bevelT w="13500" h="13500" prst="angle"/>
            <a:bevelB w="13500" h="13500" prst="angle"/>
            <a:extrusionClr>
              <a:schemeClr val="accent2"/>
            </a:extrusionClr>
          </a:sp3d>
        </p:spPr>
        <p:txBody>
          <a:bodyPr wrap="none" anchor="ctr">
            <a:flatTx/>
          </a:bodyPr>
          <a:lstStyle/>
          <a:p>
            <a:pPr eaLnBrk="0" fontAlgn="auto" hangingPunct="0">
              <a:spcBef>
                <a:spcPts val="0"/>
              </a:spcBef>
              <a:spcAft>
                <a:spcPts val="0"/>
              </a:spcAft>
              <a:defRPr/>
            </a:pPr>
            <a:r>
              <a:rPr lang="es-ES_tradnl" sz="2000" dirty="0">
                <a:solidFill>
                  <a:schemeClr val="bg1"/>
                </a:solidFill>
                <a:latin typeface="Verdana" pitchFamily="34" charset="0"/>
                <a:cs typeface="+mn-cs"/>
              </a:rPr>
              <a:t>Referencia Legal: </a:t>
            </a:r>
            <a:r>
              <a:rPr lang="es-ES_tradnl" sz="2000" dirty="0">
                <a:solidFill>
                  <a:srgbClr val="FF0000"/>
                </a:solidFill>
                <a:effectLst>
                  <a:outerShdw blurRad="38100" dist="38100" dir="2700000" algn="tl">
                    <a:srgbClr val="000000">
                      <a:alpha val="43137"/>
                    </a:srgbClr>
                  </a:outerShdw>
                </a:effectLst>
                <a:latin typeface="Verdana" pitchFamily="34" charset="0"/>
                <a:cs typeface="+mn-cs"/>
                <a:hlinkClick r:id="rId10" action="ppaction://hlinksldjump"/>
              </a:rPr>
              <a:t>60</a:t>
            </a:r>
            <a:r>
              <a:rPr lang="es-ES_tradnl" sz="2000" dirty="0">
                <a:solidFill>
                  <a:schemeClr val="bg1"/>
                </a:solidFill>
                <a:latin typeface="Verdana" pitchFamily="34" charset="0"/>
                <a:cs typeface="+mn-cs"/>
              </a:rPr>
              <a:t> – 64, 65 – 71 CAUCA </a:t>
            </a:r>
            <a:r>
              <a:rPr lang="es-ES_tradnl" sz="2000" dirty="0" smtClean="0">
                <a:solidFill>
                  <a:schemeClr val="bg1"/>
                </a:solidFill>
                <a:latin typeface="Verdana" pitchFamily="34" charset="0"/>
                <a:cs typeface="+mn-cs"/>
              </a:rPr>
              <a:t>IV</a:t>
            </a:r>
          </a:p>
          <a:p>
            <a:pPr eaLnBrk="0" fontAlgn="auto" hangingPunct="0">
              <a:spcBef>
                <a:spcPts val="0"/>
              </a:spcBef>
              <a:spcAft>
                <a:spcPts val="0"/>
              </a:spcAft>
              <a:defRPr/>
            </a:pPr>
            <a:r>
              <a:rPr lang="es-ES_tradnl" sz="2000" dirty="0" smtClean="0">
                <a:solidFill>
                  <a:schemeClr val="bg1"/>
                </a:solidFill>
                <a:latin typeface="Verdana" pitchFamily="34" charset="0"/>
                <a:cs typeface="+mn-cs"/>
              </a:rPr>
              <a:t>Arto. 57Decreto 3 – </a:t>
            </a:r>
            <a:r>
              <a:rPr lang="es-ES_tradnl" sz="2000" dirty="0" smtClean="0">
                <a:solidFill>
                  <a:schemeClr val="bg1"/>
                </a:solidFill>
                <a:effectLst>
                  <a:outerShdw blurRad="38100" dist="38100" dir="2700000" algn="tl">
                    <a:srgbClr val="000000">
                      <a:alpha val="43137"/>
                    </a:srgbClr>
                  </a:outerShdw>
                </a:effectLst>
                <a:latin typeface="Verdana" pitchFamily="34" charset="0"/>
                <a:cs typeface="+mn-cs"/>
              </a:rPr>
              <a:t>98,</a:t>
            </a:r>
            <a:r>
              <a:rPr lang="es-ES_tradnl" sz="2000" dirty="0" smtClean="0">
                <a:solidFill>
                  <a:srgbClr val="FFC000"/>
                </a:solidFill>
                <a:effectLst>
                  <a:outerShdw blurRad="38100" dist="38100" dir="2700000" algn="tl">
                    <a:srgbClr val="000000">
                      <a:alpha val="43137"/>
                    </a:srgbClr>
                  </a:outerShdw>
                </a:effectLst>
                <a:latin typeface="Verdana" pitchFamily="34" charset="0"/>
                <a:cs typeface="+mn-cs"/>
                <a:hlinkClick r:id="rId11" action="ppaction://hlinksldjump"/>
              </a:rPr>
              <a:t>233</a:t>
            </a:r>
            <a:r>
              <a:rPr lang="es-ES_tradnl" sz="2000" dirty="0" smtClean="0">
                <a:solidFill>
                  <a:srgbClr val="FFC000"/>
                </a:solidFill>
                <a:effectLst>
                  <a:outerShdw blurRad="38100" dist="38100" dir="2700000" algn="tl">
                    <a:srgbClr val="000000">
                      <a:alpha val="43137"/>
                    </a:srgbClr>
                  </a:outerShdw>
                </a:effectLst>
                <a:latin typeface="Verdana" pitchFamily="34" charset="0"/>
                <a:cs typeface="+mn-cs"/>
              </a:rPr>
              <a:t>, </a:t>
            </a:r>
            <a:r>
              <a:rPr lang="es-ES_tradnl" sz="2000" u="sng" dirty="0" smtClean="0">
                <a:solidFill>
                  <a:srgbClr val="FFC000"/>
                </a:solidFill>
                <a:effectLst>
                  <a:outerShdw blurRad="38100" dist="38100" dir="2700000" algn="tl">
                    <a:srgbClr val="000000">
                      <a:alpha val="43137"/>
                    </a:srgbClr>
                  </a:outerShdw>
                </a:effectLst>
                <a:latin typeface="Verdana" pitchFamily="34" charset="0"/>
                <a:cs typeface="+mn-cs"/>
                <a:hlinkClick r:id="rId12" action="ppaction://hlinksldjump"/>
              </a:rPr>
              <a:t>235</a:t>
            </a:r>
            <a:r>
              <a:rPr lang="es-ES_tradnl" sz="2000" dirty="0" smtClean="0">
                <a:solidFill>
                  <a:srgbClr val="FFC000"/>
                </a:solidFill>
                <a:effectLst>
                  <a:outerShdw blurRad="38100" dist="38100" dir="2700000" algn="tl">
                    <a:srgbClr val="000000">
                      <a:alpha val="43137"/>
                    </a:srgbClr>
                  </a:outerShdw>
                </a:effectLst>
                <a:latin typeface="Verdana" pitchFamily="34" charset="0"/>
                <a:cs typeface="+mn-cs"/>
              </a:rPr>
              <a:t>, </a:t>
            </a:r>
            <a:r>
              <a:rPr lang="es-ES_tradnl" sz="2000" dirty="0" smtClean="0">
                <a:solidFill>
                  <a:srgbClr val="FFC000"/>
                </a:solidFill>
                <a:effectLst>
                  <a:outerShdw blurRad="38100" dist="38100" dir="2700000" algn="tl">
                    <a:srgbClr val="000000">
                      <a:alpha val="43137"/>
                    </a:srgbClr>
                  </a:outerShdw>
                </a:effectLst>
                <a:latin typeface="Verdana" pitchFamily="34" charset="0"/>
                <a:cs typeface="+mn-cs"/>
                <a:hlinkClick r:id="rId13" action="ppaction://hlinksldjump"/>
              </a:rPr>
              <a:t>236</a:t>
            </a:r>
            <a:r>
              <a:rPr lang="es-ES_tradnl" sz="2000" dirty="0" smtClean="0">
                <a:solidFill>
                  <a:srgbClr val="FFC000"/>
                </a:solidFill>
                <a:effectLst>
                  <a:outerShdw blurRad="38100" dist="38100" dir="2700000" algn="tl">
                    <a:srgbClr val="000000">
                      <a:alpha val="43137"/>
                    </a:srgbClr>
                  </a:outerShdw>
                </a:effectLst>
                <a:latin typeface="Verdana" pitchFamily="34" charset="0"/>
                <a:cs typeface="+mn-cs"/>
              </a:rPr>
              <a:t>,</a:t>
            </a:r>
            <a:r>
              <a:rPr lang="es-ES_tradnl" sz="2000" dirty="0" smtClean="0">
                <a:solidFill>
                  <a:schemeClr val="bg1"/>
                </a:solidFill>
                <a:effectLst>
                  <a:outerShdw blurRad="38100" dist="38100" dir="2700000" algn="tl">
                    <a:srgbClr val="000000">
                      <a:alpha val="43137"/>
                    </a:srgbClr>
                  </a:outerShdw>
                </a:effectLst>
                <a:latin typeface="Verdana" pitchFamily="34" charset="0"/>
                <a:cs typeface="+mn-cs"/>
                <a:hlinkClick r:id="rId14" action="ppaction://hlinksldjump"/>
              </a:rPr>
              <a:t>237</a:t>
            </a:r>
            <a:r>
              <a:rPr lang="es-ES_tradnl" sz="2000" dirty="0" smtClean="0">
                <a:solidFill>
                  <a:schemeClr val="bg1"/>
                </a:solidFill>
                <a:latin typeface="Verdana" pitchFamily="34" charset="0"/>
                <a:cs typeface="+mn-cs"/>
              </a:rPr>
              <a:t>R.</a:t>
            </a:r>
            <a:endParaRPr lang="es-ES_tradnl" sz="2000" dirty="0">
              <a:solidFill>
                <a:schemeClr val="bg1"/>
              </a:solidFill>
              <a:latin typeface="Verdana" pitchFamily="34" charset="0"/>
              <a:cs typeface="+mn-cs"/>
            </a:endParaRPr>
          </a:p>
        </p:txBody>
      </p:sp>
      <p:grpSp>
        <p:nvGrpSpPr>
          <p:cNvPr id="15" name="Group 90"/>
          <p:cNvGrpSpPr>
            <a:grpSpLocks/>
          </p:cNvGrpSpPr>
          <p:nvPr/>
        </p:nvGrpSpPr>
        <p:grpSpPr bwMode="auto">
          <a:xfrm>
            <a:off x="0" y="1644650"/>
            <a:ext cx="2187576" cy="939800"/>
            <a:chOff x="0" y="1036"/>
            <a:chExt cx="1378" cy="592"/>
          </a:xfrm>
        </p:grpSpPr>
        <p:grpSp>
          <p:nvGrpSpPr>
            <p:cNvPr id="16" name="Group 2"/>
            <p:cNvGrpSpPr>
              <a:grpSpLocks/>
            </p:cNvGrpSpPr>
            <p:nvPr/>
          </p:nvGrpSpPr>
          <p:grpSpPr bwMode="auto">
            <a:xfrm>
              <a:off x="136" y="1036"/>
              <a:ext cx="1242" cy="592"/>
              <a:chOff x="675" y="3157"/>
              <a:chExt cx="921" cy="398"/>
            </a:xfrm>
          </p:grpSpPr>
          <p:grpSp>
            <p:nvGrpSpPr>
              <p:cNvPr id="17" name="Group 3"/>
              <p:cNvGrpSpPr>
                <a:grpSpLocks/>
              </p:cNvGrpSpPr>
              <p:nvPr/>
            </p:nvGrpSpPr>
            <p:grpSpPr bwMode="auto">
              <a:xfrm>
                <a:off x="675" y="3157"/>
                <a:ext cx="787" cy="379"/>
                <a:chOff x="568" y="2937"/>
                <a:chExt cx="983" cy="478"/>
              </a:xfrm>
            </p:grpSpPr>
            <p:sp>
              <p:nvSpPr>
                <p:cNvPr id="1052" name="Freeform 4"/>
                <p:cNvSpPr>
                  <a:spLocks/>
                </p:cNvSpPr>
                <p:nvPr/>
              </p:nvSpPr>
              <p:spPr bwMode="auto">
                <a:xfrm>
                  <a:off x="967" y="2947"/>
                  <a:ext cx="584" cy="460"/>
                </a:xfrm>
                <a:custGeom>
                  <a:avLst/>
                  <a:gdLst>
                    <a:gd name="T0" fmla="*/ 0 w 1752"/>
                    <a:gd name="T1" fmla="*/ 0 h 1380"/>
                    <a:gd name="T2" fmla="*/ 0 w 1752"/>
                    <a:gd name="T3" fmla="*/ 51 h 1380"/>
                    <a:gd name="T4" fmla="*/ 65 w 1752"/>
                    <a:gd name="T5" fmla="*/ 41 h 1380"/>
                    <a:gd name="T6" fmla="*/ 65 w 1752"/>
                    <a:gd name="T7" fmla="*/ 0 h 1380"/>
                    <a:gd name="T8" fmla="*/ 0 w 1752"/>
                    <a:gd name="T9" fmla="*/ 0 h 1380"/>
                    <a:gd name="T10" fmla="*/ 0 60000 65536"/>
                    <a:gd name="T11" fmla="*/ 0 60000 65536"/>
                    <a:gd name="T12" fmla="*/ 0 60000 65536"/>
                    <a:gd name="T13" fmla="*/ 0 60000 65536"/>
                    <a:gd name="T14" fmla="*/ 0 60000 65536"/>
                    <a:gd name="T15" fmla="*/ 0 w 1752"/>
                    <a:gd name="T16" fmla="*/ 0 h 1380"/>
                    <a:gd name="T17" fmla="*/ 1752 w 1752"/>
                    <a:gd name="T18" fmla="*/ 1380 h 1380"/>
                  </a:gdLst>
                  <a:ahLst/>
                  <a:cxnLst>
                    <a:cxn ang="T10">
                      <a:pos x="T0" y="T1"/>
                    </a:cxn>
                    <a:cxn ang="T11">
                      <a:pos x="T2" y="T3"/>
                    </a:cxn>
                    <a:cxn ang="T12">
                      <a:pos x="T4" y="T5"/>
                    </a:cxn>
                    <a:cxn ang="T13">
                      <a:pos x="T6" y="T7"/>
                    </a:cxn>
                    <a:cxn ang="T14">
                      <a:pos x="T8" y="T9"/>
                    </a:cxn>
                  </a:cxnLst>
                  <a:rect l="T15" t="T16" r="T17" b="T18"/>
                  <a:pathLst>
                    <a:path w="1752" h="1380">
                      <a:moveTo>
                        <a:pt x="0" y="0"/>
                      </a:moveTo>
                      <a:lnTo>
                        <a:pt x="0" y="1380"/>
                      </a:lnTo>
                      <a:lnTo>
                        <a:pt x="1752" y="1104"/>
                      </a:lnTo>
                      <a:lnTo>
                        <a:pt x="1752" y="0"/>
                      </a:lnTo>
                      <a:lnTo>
                        <a:pt x="0" y="0"/>
                      </a:lnTo>
                      <a:close/>
                    </a:path>
                  </a:pathLst>
                </a:custGeom>
                <a:solidFill>
                  <a:srgbClr val="008000"/>
                </a:solidFill>
                <a:ln w="7938">
                  <a:solidFill>
                    <a:srgbClr val="000000"/>
                  </a:solidFill>
                  <a:round/>
                  <a:headEnd/>
                  <a:tailEnd/>
                </a:ln>
              </p:spPr>
              <p:txBody>
                <a:bodyPr/>
                <a:lstStyle/>
                <a:p>
                  <a:endParaRPr lang="es-ES"/>
                </a:p>
              </p:txBody>
            </p:sp>
            <p:sp>
              <p:nvSpPr>
                <p:cNvPr id="1053" name="Freeform 5"/>
                <p:cNvSpPr>
                  <a:spLocks/>
                </p:cNvSpPr>
                <p:nvPr/>
              </p:nvSpPr>
              <p:spPr bwMode="auto">
                <a:xfrm>
                  <a:off x="568" y="2937"/>
                  <a:ext cx="401" cy="478"/>
                </a:xfrm>
                <a:custGeom>
                  <a:avLst/>
                  <a:gdLst>
                    <a:gd name="T0" fmla="*/ 38 w 1014"/>
                    <a:gd name="T1" fmla="*/ 51 h 1380"/>
                    <a:gd name="T2" fmla="*/ 38 w 1014"/>
                    <a:gd name="T3" fmla="*/ 0 h 1380"/>
                    <a:gd name="T4" fmla="*/ 0 w 1014"/>
                    <a:gd name="T5" fmla="*/ 2 h 1380"/>
                    <a:gd name="T6" fmla="*/ 0 w 1014"/>
                    <a:gd name="T7" fmla="*/ 44 h 1380"/>
                    <a:gd name="T8" fmla="*/ 38 w 1014"/>
                    <a:gd name="T9" fmla="*/ 51 h 1380"/>
                    <a:gd name="T10" fmla="*/ 0 60000 65536"/>
                    <a:gd name="T11" fmla="*/ 0 60000 65536"/>
                    <a:gd name="T12" fmla="*/ 0 60000 65536"/>
                    <a:gd name="T13" fmla="*/ 0 60000 65536"/>
                    <a:gd name="T14" fmla="*/ 0 60000 65536"/>
                    <a:gd name="T15" fmla="*/ 0 w 1014"/>
                    <a:gd name="T16" fmla="*/ 0 h 1380"/>
                    <a:gd name="T17" fmla="*/ 1014 w 1014"/>
                    <a:gd name="T18" fmla="*/ 1380 h 1380"/>
                  </a:gdLst>
                  <a:ahLst/>
                  <a:cxnLst>
                    <a:cxn ang="T10">
                      <a:pos x="T0" y="T1"/>
                    </a:cxn>
                    <a:cxn ang="T11">
                      <a:pos x="T2" y="T3"/>
                    </a:cxn>
                    <a:cxn ang="T12">
                      <a:pos x="T4" y="T5"/>
                    </a:cxn>
                    <a:cxn ang="T13">
                      <a:pos x="T6" y="T7"/>
                    </a:cxn>
                    <a:cxn ang="T14">
                      <a:pos x="T8" y="T9"/>
                    </a:cxn>
                  </a:cxnLst>
                  <a:rect l="T15" t="T16" r="T17" b="T18"/>
                  <a:pathLst>
                    <a:path w="1014" h="1380">
                      <a:moveTo>
                        <a:pt x="1014" y="1380"/>
                      </a:moveTo>
                      <a:lnTo>
                        <a:pt x="1014" y="0"/>
                      </a:lnTo>
                      <a:lnTo>
                        <a:pt x="0" y="52"/>
                      </a:lnTo>
                      <a:lnTo>
                        <a:pt x="0" y="1196"/>
                      </a:lnTo>
                      <a:lnTo>
                        <a:pt x="1014" y="1380"/>
                      </a:lnTo>
                      <a:close/>
                    </a:path>
                  </a:pathLst>
                </a:custGeom>
                <a:solidFill>
                  <a:srgbClr val="00C000"/>
                </a:solidFill>
                <a:ln w="7938">
                  <a:solidFill>
                    <a:srgbClr val="000000"/>
                  </a:solidFill>
                  <a:round/>
                  <a:headEnd/>
                  <a:tailEnd/>
                </a:ln>
              </p:spPr>
              <p:txBody>
                <a:bodyPr/>
                <a:lstStyle/>
                <a:p>
                  <a:endParaRPr lang="es-ES"/>
                </a:p>
              </p:txBody>
            </p:sp>
          </p:grpSp>
          <p:sp>
            <p:nvSpPr>
              <p:cNvPr id="1045" name="Freeform 6"/>
              <p:cNvSpPr>
                <a:spLocks/>
              </p:cNvSpPr>
              <p:nvPr/>
            </p:nvSpPr>
            <p:spPr bwMode="auto">
              <a:xfrm>
                <a:off x="824" y="3175"/>
                <a:ext cx="28" cy="332"/>
              </a:xfrm>
              <a:custGeom>
                <a:avLst/>
                <a:gdLst>
                  <a:gd name="T0" fmla="*/ 0 w 104"/>
                  <a:gd name="T1" fmla="*/ 0 h 1254"/>
                  <a:gd name="T2" fmla="*/ 0 w 104"/>
                  <a:gd name="T3" fmla="*/ 23 h 1254"/>
                  <a:gd name="T4" fmla="*/ 2 w 104"/>
                  <a:gd name="T5" fmla="*/ 23 h 1254"/>
                  <a:gd name="T6" fmla="*/ 2 w 104"/>
                  <a:gd name="T7" fmla="*/ 0 h 1254"/>
                  <a:gd name="T8" fmla="*/ 0 w 104"/>
                  <a:gd name="T9" fmla="*/ 0 h 1254"/>
                  <a:gd name="T10" fmla="*/ 0 60000 65536"/>
                  <a:gd name="T11" fmla="*/ 0 60000 65536"/>
                  <a:gd name="T12" fmla="*/ 0 60000 65536"/>
                  <a:gd name="T13" fmla="*/ 0 60000 65536"/>
                  <a:gd name="T14" fmla="*/ 0 60000 65536"/>
                  <a:gd name="T15" fmla="*/ 0 w 104"/>
                  <a:gd name="T16" fmla="*/ 0 h 1254"/>
                  <a:gd name="T17" fmla="*/ 104 w 104"/>
                  <a:gd name="T18" fmla="*/ 1254 h 1254"/>
                </a:gdLst>
                <a:ahLst/>
                <a:cxnLst>
                  <a:cxn ang="T10">
                    <a:pos x="T0" y="T1"/>
                  </a:cxn>
                  <a:cxn ang="T11">
                    <a:pos x="T2" y="T3"/>
                  </a:cxn>
                  <a:cxn ang="T12">
                    <a:pos x="T4" y="T5"/>
                  </a:cxn>
                  <a:cxn ang="T13">
                    <a:pos x="T6" y="T7"/>
                  </a:cxn>
                  <a:cxn ang="T14">
                    <a:pos x="T8" y="T9"/>
                  </a:cxn>
                </a:cxnLst>
                <a:rect l="T15" t="T16" r="T17" b="T18"/>
                <a:pathLst>
                  <a:path w="104" h="1254">
                    <a:moveTo>
                      <a:pt x="0" y="12"/>
                    </a:moveTo>
                    <a:lnTo>
                      <a:pt x="0" y="1237"/>
                    </a:lnTo>
                    <a:lnTo>
                      <a:pt x="104" y="1254"/>
                    </a:lnTo>
                    <a:lnTo>
                      <a:pt x="104" y="0"/>
                    </a:lnTo>
                    <a:lnTo>
                      <a:pt x="0" y="12"/>
                    </a:lnTo>
                    <a:close/>
                  </a:path>
                </a:pathLst>
              </a:custGeom>
              <a:solidFill>
                <a:srgbClr val="40FF40"/>
              </a:solidFill>
              <a:ln w="7938">
                <a:solidFill>
                  <a:srgbClr val="000000"/>
                </a:solidFill>
                <a:round/>
                <a:headEnd/>
                <a:tailEnd/>
              </a:ln>
            </p:spPr>
            <p:txBody>
              <a:bodyPr/>
              <a:lstStyle/>
              <a:p>
                <a:endParaRPr lang="es-ES"/>
              </a:p>
            </p:txBody>
          </p:sp>
          <p:sp>
            <p:nvSpPr>
              <p:cNvPr id="1046" name="Freeform 7"/>
              <p:cNvSpPr>
                <a:spLocks/>
              </p:cNvSpPr>
              <p:nvPr/>
            </p:nvSpPr>
            <p:spPr bwMode="auto">
              <a:xfrm>
                <a:off x="1226" y="3168"/>
                <a:ext cx="28" cy="330"/>
              </a:xfrm>
              <a:custGeom>
                <a:avLst/>
                <a:gdLst>
                  <a:gd name="T0" fmla="*/ 0 w 106"/>
                  <a:gd name="T1" fmla="*/ 0 h 1246"/>
                  <a:gd name="T2" fmla="*/ 0 w 106"/>
                  <a:gd name="T3" fmla="*/ 23 h 1246"/>
                  <a:gd name="T4" fmla="*/ 2 w 106"/>
                  <a:gd name="T5" fmla="*/ 23 h 1246"/>
                  <a:gd name="T6" fmla="*/ 2 w 106"/>
                  <a:gd name="T7" fmla="*/ 0 h 1246"/>
                  <a:gd name="T8" fmla="*/ 0 w 106"/>
                  <a:gd name="T9" fmla="*/ 0 h 1246"/>
                  <a:gd name="T10" fmla="*/ 0 60000 65536"/>
                  <a:gd name="T11" fmla="*/ 0 60000 65536"/>
                  <a:gd name="T12" fmla="*/ 0 60000 65536"/>
                  <a:gd name="T13" fmla="*/ 0 60000 65536"/>
                  <a:gd name="T14" fmla="*/ 0 60000 65536"/>
                  <a:gd name="T15" fmla="*/ 0 w 106"/>
                  <a:gd name="T16" fmla="*/ 0 h 1246"/>
                  <a:gd name="T17" fmla="*/ 106 w 106"/>
                  <a:gd name="T18" fmla="*/ 1246 h 1246"/>
                </a:gdLst>
                <a:ahLst/>
                <a:cxnLst>
                  <a:cxn ang="T10">
                    <a:pos x="T0" y="T1"/>
                  </a:cxn>
                  <a:cxn ang="T11">
                    <a:pos x="T2" y="T3"/>
                  </a:cxn>
                  <a:cxn ang="T12">
                    <a:pos x="T4" y="T5"/>
                  </a:cxn>
                  <a:cxn ang="T13">
                    <a:pos x="T6" y="T7"/>
                  </a:cxn>
                  <a:cxn ang="T14">
                    <a:pos x="T8" y="T9"/>
                  </a:cxn>
                </a:cxnLst>
                <a:rect l="T15" t="T16" r="T17" b="T18"/>
                <a:pathLst>
                  <a:path w="106" h="1246">
                    <a:moveTo>
                      <a:pt x="0" y="0"/>
                    </a:moveTo>
                    <a:lnTo>
                      <a:pt x="0" y="1246"/>
                    </a:lnTo>
                    <a:lnTo>
                      <a:pt x="106" y="1227"/>
                    </a:lnTo>
                    <a:lnTo>
                      <a:pt x="106" y="0"/>
                    </a:lnTo>
                    <a:lnTo>
                      <a:pt x="0" y="0"/>
                    </a:lnTo>
                    <a:close/>
                  </a:path>
                </a:pathLst>
              </a:custGeom>
              <a:solidFill>
                <a:srgbClr val="00FF00"/>
              </a:solidFill>
              <a:ln w="7938">
                <a:solidFill>
                  <a:srgbClr val="000000"/>
                </a:solidFill>
                <a:round/>
                <a:headEnd/>
                <a:tailEnd/>
              </a:ln>
            </p:spPr>
            <p:txBody>
              <a:bodyPr/>
              <a:lstStyle/>
              <a:p>
                <a:endParaRPr lang="es-ES"/>
              </a:p>
            </p:txBody>
          </p:sp>
          <p:grpSp>
            <p:nvGrpSpPr>
              <p:cNvPr id="18" name="Group 8"/>
              <p:cNvGrpSpPr>
                <a:grpSpLocks/>
              </p:cNvGrpSpPr>
              <p:nvPr/>
            </p:nvGrpSpPr>
            <p:grpSpPr bwMode="auto">
              <a:xfrm>
                <a:off x="1006" y="3360"/>
                <a:ext cx="590" cy="195"/>
                <a:chOff x="1118" y="3246"/>
                <a:chExt cx="738" cy="245"/>
              </a:xfrm>
            </p:grpSpPr>
            <p:sp>
              <p:nvSpPr>
                <p:cNvPr id="1049" name="Freeform 9"/>
                <p:cNvSpPr>
                  <a:spLocks/>
                </p:cNvSpPr>
                <p:nvPr/>
              </p:nvSpPr>
              <p:spPr bwMode="auto">
                <a:xfrm>
                  <a:off x="1118" y="3353"/>
                  <a:ext cx="339" cy="138"/>
                </a:xfrm>
                <a:custGeom>
                  <a:avLst/>
                  <a:gdLst>
                    <a:gd name="T0" fmla="*/ 0 w 1015"/>
                    <a:gd name="T1" fmla="*/ 0 h 413"/>
                    <a:gd name="T2" fmla="*/ 0 w 1015"/>
                    <a:gd name="T3" fmla="*/ 9 h 413"/>
                    <a:gd name="T4" fmla="*/ 38 w 1015"/>
                    <a:gd name="T5" fmla="*/ 15 h 413"/>
                    <a:gd name="T6" fmla="*/ 38 w 1015"/>
                    <a:gd name="T7" fmla="*/ 5 h 413"/>
                    <a:gd name="T8" fmla="*/ 0 w 1015"/>
                    <a:gd name="T9" fmla="*/ 0 h 413"/>
                    <a:gd name="T10" fmla="*/ 0 60000 65536"/>
                    <a:gd name="T11" fmla="*/ 0 60000 65536"/>
                    <a:gd name="T12" fmla="*/ 0 60000 65536"/>
                    <a:gd name="T13" fmla="*/ 0 60000 65536"/>
                    <a:gd name="T14" fmla="*/ 0 60000 65536"/>
                    <a:gd name="T15" fmla="*/ 0 w 1015"/>
                    <a:gd name="T16" fmla="*/ 0 h 413"/>
                    <a:gd name="T17" fmla="*/ 1015 w 1015"/>
                    <a:gd name="T18" fmla="*/ 413 h 413"/>
                  </a:gdLst>
                  <a:ahLst/>
                  <a:cxnLst>
                    <a:cxn ang="T10">
                      <a:pos x="T0" y="T1"/>
                    </a:cxn>
                    <a:cxn ang="T11">
                      <a:pos x="T2" y="T3"/>
                    </a:cxn>
                    <a:cxn ang="T12">
                      <a:pos x="T4" y="T5"/>
                    </a:cxn>
                    <a:cxn ang="T13">
                      <a:pos x="T6" y="T7"/>
                    </a:cxn>
                    <a:cxn ang="T14">
                      <a:pos x="T8" y="T9"/>
                    </a:cxn>
                  </a:cxnLst>
                  <a:rect l="T15" t="T16" r="T17" b="T18"/>
                  <a:pathLst>
                    <a:path w="1015" h="413">
                      <a:moveTo>
                        <a:pt x="0" y="0"/>
                      </a:moveTo>
                      <a:lnTo>
                        <a:pt x="0" y="229"/>
                      </a:lnTo>
                      <a:lnTo>
                        <a:pt x="1015" y="413"/>
                      </a:lnTo>
                      <a:lnTo>
                        <a:pt x="1015" y="138"/>
                      </a:lnTo>
                      <a:lnTo>
                        <a:pt x="0" y="0"/>
                      </a:lnTo>
                      <a:close/>
                    </a:path>
                  </a:pathLst>
                </a:custGeom>
                <a:solidFill>
                  <a:srgbClr val="E08000"/>
                </a:solidFill>
                <a:ln w="7938">
                  <a:solidFill>
                    <a:srgbClr val="000000"/>
                  </a:solidFill>
                  <a:round/>
                  <a:headEnd/>
                  <a:tailEnd/>
                </a:ln>
              </p:spPr>
              <p:txBody>
                <a:bodyPr/>
                <a:lstStyle/>
                <a:p>
                  <a:endParaRPr lang="es-ES"/>
                </a:p>
              </p:txBody>
            </p:sp>
            <p:sp>
              <p:nvSpPr>
                <p:cNvPr id="1050" name="Freeform 10"/>
                <p:cNvSpPr>
                  <a:spLocks/>
                </p:cNvSpPr>
                <p:nvPr/>
              </p:nvSpPr>
              <p:spPr bwMode="auto">
                <a:xfrm>
                  <a:off x="1457" y="3265"/>
                  <a:ext cx="399" cy="226"/>
                </a:xfrm>
                <a:custGeom>
                  <a:avLst/>
                  <a:gdLst>
                    <a:gd name="T0" fmla="*/ 0 w 1199"/>
                    <a:gd name="T1" fmla="*/ 25 h 679"/>
                    <a:gd name="T2" fmla="*/ 0 w 1199"/>
                    <a:gd name="T3" fmla="*/ 15 h 679"/>
                    <a:gd name="T4" fmla="*/ 44 w 1199"/>
                    <a:gd name="T5" fmla="*/ 0 h 679"/>
                    <a:gd name="T6" fmla="*/ 44 w 1199"/>
                    <a:gd name="T7" fmla="*/ 8 h 679"/>
                    <a:gd name="T8" fmla="*/ 0 w 1199"/>
                    <a:gd name="T9" fmla="*/ 25 h 679"/>
                    <a:gd name="T10" fmla="*/ 0 60000 65536"/>
                    <a:gd name="T11" fmla="*/ 0 60000 65536"/>
                    <a:gd name="T12" fmla="*/ 0 60000 65536"/>
                    <a:gd name="T13" fmla="*/ 0 60000 65536"/>
                    <a:gd name="T14" fmla="*/ 0 60000 65536"/>
                    <a:gd name="T15" fmla="*/ 0 w 1199"/>
                    <a:gd name="T16" fmla="*/ 0 h 679"/>
                    <a:gd name="T17" fmla="*/ 1199 w 1199"/>
                    <a:gd name="T18" fmla="*/ 679 h 679"/>
                  </a:gdLst>
                  <a:ahLst/>
                  <a:cxnLst>
                    <a:cxn ang="T10">
                      <a:pos x="T0" y="T1"/>
                    </a:cxn>
                    <a:cxn ang="T11">
                      <a:pos x="T2" y="T3"/>
                    </a:cxn>
                    <a:cxn ang="T12">
                      <a:pos x="T4" y="T5"/>
                    </a:cxn>
                    <a:cxn ang="T13">
                      <a:pos x="T6" y="T7"/>
                    </a:cxn>
                    <a:cxn ang="T14">
                      <a:pos x="T8" y="T9"/>
                    </a:cxn>
                  </a:cxnLst>
                  <a:rect l="T15" t="T16" r="T17" b="T18"/>
                  <a:pathLst>
                    <a:path w="1199" h="679">
                      <a:moveTo>
                        <a:pt x="0" y="679"/>
                      </a:moveTo>
                      <a:lnTo>
                        <a:pt x="0" y="404"/>
                      </a:lnTo>
                      <a:lnTo>
                        <a:pt x="1199" y="0"/>
                      </a:lnTo>
                      <a:lnTo>
                        <a:pt x="1199" y="219"/>
                      </a:lnTo>
                      <a:lnTo>
                        <a:pt x="0" y="679"/>
                      </a:lnTo>
                      <a:close/>
                    </a:path>
                  </a:pathLst>
                </a:custGeom>
                <a:solidFill>
                  <a:srgbClr val="C06000"/>
                </a:solidFill>
                <a:ln w="7938">
                  <a:solidFill>
                    <a:srgbClr val="000000"/>
                  </a:solidFill>
                  <a:round/>
                  <a:headEnd/>
                  <a:tailEnd/>
                </a:ln>
              </p:spPr>
              <p:txBody>
                <a:bodyPr/>
                <a:lstStyle/>
                <a:p>
                  <a:endParaRPr lang="es-ES" dirty="0"/>
                </a:p>
              </p:txBody>
            </p:sp>
            <p:sp>
              <p:nvSpPr>
                <p:cNvPr id="1051" name="Freeform 11"/>
                <p:cNvSpPr>
                  <a:spLocks/>
                </p:cNvSpPr>
                <p:nvPr/>
              </p:nvSpPr>
              <p:spPr bwMode="auto">
                <a:xfrm>
                  <a:off x="1118" y="3246"/>
                  <a:ext cx="738" cy="153"/>
                </a:xfrm>
                <a:custGeom>
                  <a:avLst/>
                  <a:gdLst>
                    <a:gd name="T0" fmla="*/ 0 w 2214"/>
                    <a:gd name="T1" fmla="*/ 12 h 461"/>
                    <a:gd name="T2" fmla="*/ 38 w 2214"/>
                    <a:gd name="T3" fmla="*/ 17 h 461"/>
                    <a:gd name="T4" fmla="*/ 82 w 2214"/>
                    <a:gd name="T5" fmla="*/ 2 h 461"/>
                    <a:gd name="T6" fmla="*/ 51 w 2214"/>
                    <a:gd name="T7" fmla="*/ 0 h 461"/>
                    <a:gd name="T8" fmla="*/ 0 w 2214"/>
                    <a:gd name="T9" fmla="*/ 12 h 461"/>
                    <a:gd name="T10" fmla="*/ 0 60000 65536"/>
                    <a:gd name="T11" fmla="*/ 0 60000 65536"/>
                    <a:gd name="T12" fmla="*/ 0 60000 65536"/>
                    <a:gd name="T13" fmla="*/ 0 60000 65536"/>
                    <a:gd name="T14" fmla="*/ 0 60000 65536"/>
                    <a:gd name="T15" fmla="*/ 0 w 2214"/>
                    <a:gd name="T16" fmla="*/ 0 h 461"/>
                    <a:gd name="T17" fmla="*/ 2214 w 2214"/>
                    <a:gd name="T18" fmla="*/ 461 h 461"/>
                  </a:gdLst>
                  <a:ahLst/>
                  <a:cxnLst>
                    <a:cxn ang="T10">
                      <a:pos x="T0" y="T1"/>
                    </a:cxn>
                    <a:cxn ang="T11">
                      <a:pos x="T2" y="T3"/>
                    </a:cxn>
                    <a:cxn ang="T12">
                      <a:pos x="T4" y="T5"/>
                    </a:cxn>
                    <a:cxn ang="T13">
                      <a:pos x="T6" y="T7"/>
                    </a:cxn>
                    <a:cxn ang="T14">
                      <a:pos x="T8" y="T9"/>
                    </a:cxn>
                  </a:cxnLst>
                  <a:rect l="T15" t="T16" r="T17" b="T18"/>
                  <a:pathLst>
                    <a:path w="2214" h="461">
                      <a:moveTo>
                        <a:pt x="0" y="323"/>
                      </a:moveTo>
                      <a:lnTo>
                        <a:pt x="1015" y="461"/>
                      </a:lnTo>
                      <a:lnTo>
                        <a:pt x="2214" y="57"/>
                      </a:lnTo>
                      <a:lnTo>
                        <a:pt x="1384" y="0"/>
                      </a:lnTo>
                      <a:lnTo>
                        <a:pt x="0" y="323"/>
                      </a:lnTo>
                      <a:close/>
                    </a:path>
                  </a:pathLst>
                </a:custGeom>
                <a:solidFill>
                  <a:srgbClr val="FF8000"/>
                </a:solidFill>
                <a:ln w="7938">
                  <a:solidFill>
                    <a:srgbClr val="000000"/>
                  </a:solidFill>
                  <a:round/>
                  <a:headEnd/>
                  <a:tailEnd/>
                </a:ln>
              </p:spPr>
              <p:txBody>
                <a:bodyPr/>
                <a:lstStyle/>
                <a:p>
                  <a:endParaRPr lang="es-ES"/>
                </a:p>
              </p:txBody>
            </p:sp>
          </p:grpSp>
          <p:sp>
            <p:nvSpPr>
              <p:cNvPr id="1048" name="Freeform 12"/>
              <p:cNvSpPr>
                <a:spLocks/>
              </p:cNvSpPr>
              <p:nvPr/>
            </p:nvSpPr>
            <p:spPr bwMode="auto">
              <a:xfrm>
                <a:off x="1414" y="3407"/>
                <a:ext cx="130" cy="16"/>
              </a:xfrm>
              <a:custGeom>
                <a:avLst/>
                <a:gdLst>
                  <a:gd name="T0" fmla="*/ 0 w 485"/>
                  <a:gd name="T1" fmla="*/ 1 h 59"/>
                  <a:gd name="T2" fmla="*/ 9 w 485"/>
                  <a:gd name="T3" fmla="*/ 0 h 59"/>
                  <a:gd name="T4" fmla="*/ 7 w 485"/>
                  <a:gd name="T5" fmla="*/ 0 h 59"/>
                  <a:gd name="T6" fmla="*/ 3 w 485"/>
                  <a:gd name="T7" fmla="*/ 1 h 59"/>
                  <a:gd name="T8" fmla="*/ 0 w 485"/>
                  <a:gd name="T9" fmla="*/ 1 h 59"/>
                  <a:gd name="T10" fmla="*/ 0 60000 65536"/>
                  <a:gd name="T11" fmla="*/ 0 60000 65536"/>
                  <a:gd name="T12" fmla="*/ 0 60000 65536"/>
                  <a:gd name="T13" fmla="*/ 0 60000 65536"/>
                  <a:gd name="T14" fmla="*/ 0 60000 65536"/>
                  <a:gd name="T15" fmla="*/ 0 w 485"/>
                  <a:gd name="T16" fmla="*/ 0 h 59"/>
                  <a:gd name="T17" fmla="*/ 485 w 485"/>
                  <a:gd name="T18" fmla="*/ 59 h 59"/>
                </a:gdLst>
                <a:ahLst/>
                <a:cxnLst>
                  <a:cxn ang="T10">
                    <a:pos x="T0" y="T1"/>
                  </a:cxn>
                  <a:cxn ang="T11">
                    <a:pos x="T2" y="T3"/>
                  </a:cxn>
                  <a:cxn ang="T12">
                    <a:pos x="T4" y="T5"/>
                  </a:cxn>
                  <a:cxn ang="T13">
                    <a:pos x="T6" y="T7"/>
                  </a:cxn>
                  <a:cxn ang="T14">
                    <a:pos x="T8" y="T9"/>
                  </a:cxn>
                </a:cxnLst>
                <a:rect l="T15" t="T16" r="T17" b="T18"/>
                <a:pathLst>
                  <a:path w="485" h="59">
                    <a:moveTo>
                      <a:pt x="0" y="59"/>
                    </a:moveTo>
                    <a:lnTo>
                      <a:pt x="485" y="11"/>
                    </a:lnTo>
                    <a:lnTo>
                      <a:pt x="371" y="0"/>
                    </a:lnTo>
                    <a:lnTo>
                      <a:pt x="150" y="23"/>
                    </a:lnTo>
                    <a:lnTo>
                      <a:pt x="0" y="59"/>
                    </a:lnTo>
                    <a:close/>
                  </a:path>
                </a:pathLst>
              </a:custGeom>
              <a:solidFill>
                <a:srgbClr val="40FF40"/>
              </a:solidFill>
              <a:ln w="7938">
                <a:solidFill>
                  <a:srgbClr val="000000"/>
                </a:solidFill>
                <a:round/>
                <a:headEnd/>
                <a:tailEnd/>
              </a:ln>
            </p:spPr>
            <p:txBody>
              <a:bodyPr/>
              <a:lstStyle/>
              <a:p>
                <a:endParaRPr lang="es-ES"/>
              </a:p>
            </p:txBody>
          </p:sp>
        </p:grpSp>
        <p:sp>
          <p:nvSpPr>
            <p:cNvPr id="59" name="Rectangle 76"/>
            <p:cNvSpPr>
              <a:spLocks noChangeArrowheads="1"/>
            </p:cNvSpPr>
            <p:nvPr/>
          </p:nvSpPr>
          <p:spPr bwMode="auto">
            <a:xfrm>
              <a:off x="0" y="1052"/>
              <a:ext cx="1292" cy="378"/>
            </a:xfrm>
            <a:prstGeom prst="rect">
              <a:avLst/>
            </a:prstGeom>
            <a:noFill/>
            <a:ln w="9525">
              <a:noFill/>
              <a:miter lim="800000"/>
              <a:headEnd/>
              <a:tailEnd/>
            </a:ln>
            <a:effectLst/>
          </p:spPr>
          <p:txBody>
            <a:bodyPr wrap="square">
              <a:spAutoFit/>
            </a:bodyPr>
            <a:lstStyle/>
            <a:p>
              <a:pPr algn="ctr" fontAlgn="auto">
                <a:spcBef>
                  <a:spcPts val="0"/>
                </a:spcBef>
                <a:spcAft>
                  <a:spcPts val="0"/>
                </a:spcAft>
                <a:defRPr/>
              </a:pPr>
              <a:r>
                <a:rPr lang="es-MX" sz="1100" dirty="0">
                  <a:solidFill>
                    <a:schemeClr val="bg1"/>
                  </a:solidFill>
                  <a:effectLst>
                    <a:outerShdw blurRad="38100" dist="38100" dir="2700000" algn="tl">
                      <a:srgbClr val="C0C0C0"/>
                    </a:outerShdw>
                  </a:effectLst>
                  <a:latin typeface="Verdana" pitchFamily="34" charset="0"/>
                  <a:cs typeface="Times New Roman" pitchFamily="18" charset="0"/>
                </a:rPr>
                <a:t>ASESORIA EN</a:t>
              </a:r>
            </a:p>
            <a:p>
              <a:pPr algn="ctr" fontAlgn="auto">
                <a:spcBef>
                  <a:spcPts val="0"/>
                </a:spcBef>
                <a:spcAft>
                  <a:spcPts val="0"/>
                </a:spcAft>
                <a:defRPr/>
              </a:pPr>
              <a:r>
                <a:rPr lang="es-MX" sz="1100" dirty="0">
                  <a:solidFill>
                    <a:schemeClr val="bg1"/>
                  </a:solidFill>
                  <a:effectLst>
                    <a:outerShdw blurRad="38100" dist="38100" dir="2700000" algn="tl">
                      <a:srgbClr val="C0C0C0"/>
                    </a:outerShdw>
                  </a:effectLst>
                  <a:latin typeface="Verdana" pitchFamily="34" charset="0"/>
                  <a:cs typeface="Times New Roman" pitchFamily="18" charset="0"/>
                </a:rPr>
                <a:t>COMERCIO EXTERIOR</a:t>
              </a:r>
            </a:p>
            <a:p>
              <a:pPr algn="ctr" fontAlgn="auto">
                <a:spcBef>
                  <a:spcPts val="0"/>
                </a:spcBef>
                <a:spcAft>
                  <a:spcPts val="0"/>
                </a:spcAft>
                <a:defRPr/>
              </a:pPr>
              <a:r>
                <a:rPr lang="es-MX" sz="1100" dirty="0">
                  <a:solidFill>
                    <a:schemeClr val="bg1"/>
                  </a:solidFill>
                  <a:effectLst>
                    <a:outerShdw blurRad="38100" dist="38100" dir="2700000" algn="tl">
                      <a:srgbClr val="C0C0C0"/>
                    </a:outerShdw>
                  </a:effectLst>
                  <a:latin typeface="Verdana" pitchFamily="34" charset="0"/>
                  <a:cs typeface="Times New Roman" pitchFamily="18" charset="0"/>
                </a:rPr>
                <a:t>(</a:t>
              </a:r>
              <a:r>
                <a:rPr lang="es-MX" sz="1100" u="sng" dirty="0">
                  <a:solidFill>
                    <a:schemeClr val="bg1"/>
                  </a:solidFill>
                  <a:latin typeface="Verdana" pitchFamily="34" charset="0"/>
                  <a:cs typeface="Times New Roman" pitchFamily="18" charset="0"/>
                </a:rPr>
                <a:t>AGENCIA </a:t>
              </a:r>
              <a:r>
                <a:rPr lang="es-MX" sz="1100" u="sng" dirty="0" smtClean="0">
                  <a:solidFill>
                    <a:schemeClr val="bg1"/>
                  </a:solidFill>
                  <a:latin typeface="Verdana" pitchFamily="34" charset="0"/>
                  <a:cs typeface="Times New Roman" pitchFamily="18" charset="0"/>
                </a:rPr>
                <a:t>ADUANERA</a:t>
              </a:r>
              <a:r>
                <a:rPr lang="es-MX" sz="1100" dirty="0" smtClean="0">
                  <a:solidFill>
                    <a:schemeClr val="bg1"/>
                  </a:solidFill>
                  <a:effectLst>
                    <a:outerShdw blurRad="38100" dist="38100" dir="2700000" algn="tl">
                      <a:srgbClr val="C0C0C0"/>
                    </a:outerShdw>
                  </a:effectLst>
                  <a:latin typeface="Verdana" pitchFamily="34" charset="0"/>
                  <a:cs typeface="Times New Roman" pitchFamily="18" charset="0"/>
                </a:rPr>
                <a:t>)</a:t>
              </a:r>
              <a:endParaRPr lang="es-ES" sz="1100" dirty="0">
                <a:solidFill>
                  <a:schemeClr val="bg1"/>
                </a:solidFill>
                <a:effectLst>
                  <a:outerShdw blurRad="38100" dist="38100" dir="2700000" algn="tl">
                    <a:srgbClr val="C0C0C0"/>
                  </a:outerShdw>
                </a:effectLst>
                <a:latin typeface="Verdana" pitchFamily="34" charset="0"/>
                <a:cs typeface="Times New Roman" pitchFamily="18" charset="0"/>
              </a:endParaRPr>
            </a:p>
          </p:txBody>
        </p:sp>
      </p:grpSp>
      <p:sp>
        <p:nvSpPr>
          <p:cNvPr id="70" name="AutoShape 87"/>
          <p:cNvSpPr>
            <a:spLocks noChangeArrowheads="1"/>
          </p:cNvSpPr>
          <p:nvPr/>
        </p:nvSpPr>
        <p:spPr bwMode="auto">
          <a:xfrm>
            <a:off x="5756275" y="1557338"/>
            <a:ext cx="3352800" cy="647700"/>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fontAlgn="auto">
              <a:spcBef>
                <a:spcPts val="0"/>
              </a:spcBef>
              <a:spcAft>
                <a:spcPts val="0"/>
              </a:spcAft>
              <a:buFontTx/>
              <a:buAutoNum type="arabicParenR" startAt="2"/>
              <a:defRPr/>
            </a:pPr>
            <a:endParaRPr lang="es-ES_tradnl" b="1" dirty="0">
              <a:solidFill>
                <a:srgbClr val="FFFFFF"/>
              </a:solidFill>
              <a:latin typeface="Verdana" pitchFamily="34" charset="0"/>
              <a:cs typeface="+mn-cs"/>
            </a:endParaRPr>
          </a:p>
          <a:p>
            <a:pPr marL="342900" indent="-342900" algn="ctr" fontAlgn="auto">
              <a:spcBef>
                <a:spcPts val="0"/>
              </a:spcBef>
              <a:spcAft>
                <a:spcPts val="0"/>
              </a:spcAft>
              <a:buFontTx/>
              <a:buAutoNum type="arabicParenR" startAt="2"/>
              <a:defRPr/>
            </a:pPr>
            <a:r>
              <a:rPr lang="es-ES_tradnl" sz="1600" b="1" dirty="0">
                <a:solidFill>
                  <a:srgbClr val="FFFFFF"/>
                </a:solidFill>
                <a:latin typeface="Verdana" pitchFamily="34" charset="0"/>
                <a:cs typeface="+mn-cs"/>
              </a:rPr>
              <a:t>Por cualquier medio </a:t>
            </a:r>
          </a:p>
          <a:p>
            <a:pPr marL="342900" indent="-342900" algn="ctr" fontAlgn="auto">
              <a:spcBef>
                <a:spcPts val="0"/>
              </a:spcBef>
              <a:spcAft>
                <a:spcPts val="0"/>
              </a:spcAft>
              <a:defRPr/>
            </a:pPr>
            <a:r>
              <a:rPr lang="es-ES_tradnl" sz="1600" b="1" dirty="0">
                <a:solidFill>
                  <a:srgbClr val="FFFFFF"/>
                </a:solidFill>
                <a:latin typeface="Verdana" pitchFamily="34" charset="0"/>
                <a:cs typeface="+mn-cs"/>
              </a:rPr>
              <a:t>de transporte</a:t>
            </a:r>
          </a:p>
          <a:p>
            <a:pPr marL="342900" indent="-342900" algn="ctr" fontAlgn="auto">
              <a:spcBef>
                <a:spcPts val="0"/>
              </a:spcBef>
              <a:spcAft>
                <a:spcPts val="0"/>
              </a:spcAft>
              <a:defRPr/>
            </a:pPr>
            <a:endParaRPr lang="es-ES" sz="1600" dirty="0">
              <a:latin typeface="Verdana" pitchFamily="34" charset="0"/>
              <a:cs typeface="+mn-cs"/>
            </a:endParaRPr>
          </a:p>
        </p:txBody>
      </p:sp>
      <p:grpSp>
        <p:nvGrpSpPr>
          <p:cNvPr id="19" name="Group 95"/>
          <p:cNvGrpSpPr>
            <a:grpSpLocks/>
          </p:cNvGrpSpPr>
          <p:nvPr/>
        </p:nvGrpSpPr>
        <p:grpSpPr bwMode="auto">
          <a:xfrm>
            <a:off x="4714876" y="4786322"/>
            <a:ext cx="4287837" cy="960438"/>
            <a:chOff x="567" y="2976"/>
            <a:chExt cx="2701" cy="605"/>
          </a:xfrm>
        </p:grpSpPr>
        <p:pic>
          <p:nvPicPr>
            <p:cNvPr id="1040" name="Picture 82" descr="BD07153_"/>
            <p:cNvPicPr>
              <a:picLocks noChangeAspect="1" noChangeArrowheads="1"/>
            </p:cNvPicPr>
            <p:nvPr/>
          </p:nvPicPr>
          <p:blipFill>
            <a:blip r:embed="rId15" cstate="print"/>
            <a:srcRect/>
            <a:stretch>
              <a:fillRect/>
            </a:stretch>
          </p:blipFill>
          <p:spPr bwMode="auto">
            <a:xfrm>
              <a:off x="567" y="3022"/>
              <a:ext cx="511" cy="559"/>
            </a:xfrm>
            <a:prstGeom prst="rect">
              <a:avLst/>
            </a:prstGeom>
            <a:noFill/>
            <a:ln w="9525">
              <a:noFill/>
              <a:miter lim="800000"/>
              <a:headEnd/>
              <a:tailEnd/>
            </a:ln>
          </p:spPr>
        </p:pic>
        <p:sp>
          <p:nvSpPr>
            <p:cNvPr id="73" name="AutoShape 88"/>
            <p:cNvSpPr>
              <a:spLocks noChangeArrowheads="1"/>
            </p:cNvSpPr>
            <p:nvPr/>
          </p:nvSpPr>
          <p:spPr bwMode="auto">
            <a:xfrm>
              <a:off x="1156" y="2976"/>
              <a:ext cx="2112" cy="408"/>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fontAlgn="auto">
                <a:spcBef>
                  <a:spcPts val="0"/>
                </a:spcBef>
                <a:spcAft>
                  <a:spcPts val="0"/>
                </a:spcAft>
                <a:defRPr/>
              </a:pPr>
              <a:r>
                <a:rPr lang="es-MX" sz="1600" b="1" dirty="0" smtClean="0">
                  <a:solidFill>
                    <a:schemeClr val="bg1"/>
                  </a:solidFill>
                  <a:effectLst>
                    <a:outerShdw blurRad="38100" dist="38100" dir="2700000" algn="tl">
                      <a:srgbClr val="000000"/>
                    </a:outerShdw>
                  </a:effectLst>
                  <a:latin typeface="Verdana" pitchFamily="34" charset="0"/>
                  <a:cs typeface="+mn-cs"/>
                </a:rPr>
                <a:t>4) Destinación </a:t>
              </a:r>
              <a:r>
                <a:rPr lang="es-MX" sz="1600" b="1" dirty="0">
                  <a:solidFill>
                    <a:schemeClr val="bg1"/>
                  </a:solidFill>
                  <a:effectLst>
                    <a:outerShdw blurRad="38100" dist="38100" dir="2700000" algn="tl">
                      <a:srgbClr val="000000"/>
                    </a:outerShdw>
                  </a:effectLst>
                  <a:latin typeface="Verdana" pitchFamily="34" charset="0"/>
                  <a:cs typeface="+mn-cs"/>
                </a:rPr>
                <a:t>de mercancía </a:t>
              </a:r>
            </a:p>
            <a:p>
              <a:pPr marL="342900" indent="-342900" algn="ctr" fontAlgn="auto">
                <a:spcBef>
                  <a:spcPts val="0"/>
                </a:spcBef>
                <a:spcAft>
                  <a:spcPts val="0"/>
                </a:spcAft>
                <a:defRPr/>
              </a:pPr>
              <a:r>
                <a:rPr lang="es-MX" sz="1600" b="1" dirty="0">
                  <a:solidFill>
                    <a:schemeClr val="bg1"/>
                  </a:solidFill>
                  <a:effectLst>
                    <a:outerShdw blurRad="38100" dist="38100" dir="2700000" algn="tl">
                      <a:srgbClr val="000000"/>
                    </a:outerShdw>
                  </a:effectLst>
                  <a:latin typeface="Verdana" pitchFamily="34" charset="0"/>
                  <a:cs typeface="+mn-cs"/>
                </a:rPr>
                <a:t>ante </a:t>
              </a:r>
              <a:r>
                <a:rPr lang="es-MX" sz="1600" b="1" dirty="0" smtClean="0">
                  <a:solidFill>
                    <a:schemeClr val="bg1"/>
                  </a:solidFill>
                  <a:effectLst>
                    <a:outerShdw blurRad="38100" dist="38100" dir="2700000" algn="tl">
                      <a:srgbClr val="000000"/>
                    </a:outerShdw>
                  </a:effectLst>
                  <a:latin typeface="Verdana" pitchFamily="34" charset="0"/>
                  <a:cs typeface="+mn-cs"/>
                </a:rPr>
                <a:t>Almacén de  Depósito</a:t>
              </a:r>
              <a:endParaRPr lang="es-MX" sz="1600" b="1" dirty="0">
                <a:solidFill>
                  <a:schemeClr val="bg1"/>
                </a:solidFill>
                <a:effectLst>
                  <a:outerShdw blurRad="38100" dist="38100" dir="2700000" algn="tl">
                    <a:srgbClr val="000000"/>
                  </a:outerShdw>
                </a:effectLst>
                <a:latin typeface="Verdana" pitchFamily="34" charset="0"/>
                <a:cs typeface="+mn-cs"/>
              </a:endParaRPr>
            </a:p>
          </p:txBody>
        </p:sp>
      </p:grpSp>
      <p:sp>
        <p:nvSpPr>
          <p:cNvPr id="74" name="AutoShape 89"/>
          <p:cNvSpPr>
            <a:spLocks noChangeArrowheads="1"/>
          </p:cNvSpPr>
          <p:nvPr/>
        </p:nvSpPr>
        <p:spPr bwMode="auto">
          <a:xfrm>
            <a:off x="928662" y="4714884"/>
            <a:ext cx="3352800" cy="647700"/>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eaLnBrk="0" fontAlgn="auto" hangingPunct="0">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3) </a:t>
            </a:r>
            <a:r>
              <a:rPr lang="es-ES_tradnl" sz="1600" b="1" dirty="0">
                <a:solidFill>
                  <a:srgbClr val="FFFFFF"/>
                </a:solidFill>
                <a:effectLst>
                  <a:outerShdw blurRad="38100" dist="38100" dir="2700000" algn="tl">
                    <a:srgbClr val="000000"/>
                  </a:outerShdw>
                </a:effectLst>
                <a:latin typeface="Verdana" pitchFamily="34" charset="0"/>
                <a:cs typeface="+mn-cs"/>
              </a:rPr>
              <a:t>La Aduana es el lugar </a:t>
            </a:r>
          </a:p>
          <a:p>
            <a:pPr marL="342900" indent="-342900" algn="ctr" eaLnBrk="0" fontAlgn="auto" hangingPunct="0">
              <a:spcBef>
                <a:spcPts val="0"/>
              </a:spcBef>
              <a:spcAft>
                <a:spcPts val="0"/>
              </a:spcAft>
              <a:defRPr/>
            </a:pPr>
            <a:r>
              <a:rPr lang="es-ES_tradnl" sz="1600" b="1" dirty="0">
                <a:solidFill>
                  <a:srgbClr val="FFFFFF"/>
                </a:solidFill>
                <a:effectLst>
                  <a:outerShdw blurRad="38100" dist="38100" dir="2700000" algn="tl">
                    <a:srgbClr val="000000"/>
                  </a:outerShdw>
                </a:effectLst>
                <a:latin typeface="Verdana" pitchFamily="34" charset="0"/>
                <a:cs typeface="+mn-cs"/>
              </a:rPr>
              <a:t>autorizado para su ingreso</a:t>
            </a:r>
            <a:endParaRPr lang="es-MX" sz="1600" b="1" dirty="0">
              <a:solidFill>
                <a:schemeClr val="bg1"/>
              </a:solidFill>
              <a:effectLst>
                <a:outerShdw blurRad="38100" dist="38100" dir="2700000" algn="tl">
                  <a:srgbClr val="000000"/>
                </a:outerShdw>
              </a:effectLst>
              <a:latin typeface="Verdana" pitchFamily="34" charset="0"/>
              <a:cs typeface="+mn-cs"/>
            </a:endParaRPr>
          </a:p>
        </p:txBody>
      </p:sp>
      <p:sp>
        <p:nvSpPr>
          <p:cNvPr id="78" name="77 CuadroTexto"/>
          <p:cNvSpPr txBox="1"/>
          <p:nvPr/>
        </p:nvSpPr>
        <p:spPr>
          <a:xfrm rot="651231">
            <a:off x="874655" y="2344324"/>
            <a:ext cx="642942" cy="246221"/>
          </a:xfrm>
          <a:prstGeom prst="rect">
            <a:avLst/>
          </a:prstGeom>
          <a:noFill/>
        </p:spPr>
        <p:txBody>
          <a:bodyPr wrap="square" rtlCol="0">
            <a:spAutoFit/>
          </a:bodyPr>
          <a:lstStyle/>
          <a:p>
            <a:r>
              <a:rPr lang="es-ES" sz="1000" dirty="0" smtClean="0">
                <a:solidFill>
                  <a:srgbClr val="000000"/>
                </a:solidFill>
              </a:rPr>
              <a:t>CAUCA</a:t>
            </a:r>
            <a:endParaRPr lang="es-ES" sz="1000" dirty="0">
              <a:solidFill>
                <a:srgbClr val="000000"/>
              </a:solidFill>
            </a:endParaRPr>
          </a:p>
        </p:txBody>
      </p:sp>
      <p:sp>
        <p:nvSpPr>
          <p:cNvPr id="79" name="78 CuadroTexto"/>
          <p:cNvSpPr txBox="1"/>
          <p:nvPr/>
        </p:nvSpPr>
        <p:spPr>
          <a:xfrm rot="20416830">
            <a:off x="1441224" y="2231565"/>
            <a:ext cx="990512" cy="246221"/>
          </a:xfrm>
          <a:prstGeom prst="rect">
            <a:avLst/>
          </a:prstGeom>
          <a:noFill/>
        </p:spPr>
        <p:txBody>
          <a:bodyPr wrap="square" rtlCol="0">
            <a:spAutoFit/>
          </a:bodyPr>
          <a:lstStyle/>
          <a:p>
            <a:r>
              <a:rPr lang="es-ES" sz="1000" dirty="0" smtClean="0">
                <a:solidFill>
                  <a:srgbClr val="000000"/>
                </a:solidFill>
              </a:rPr>
              <a:t>RECAUCA</a:t>
            </a:r>
            <a:endParaRPr lang="es-ES" sz="1000" dirty="0">
              <a:solidFill>
                <a:srgbClr val="000000"/>
              </a:solidFill>
            </a:endParaRPr>
          </a:p>
        </p:txBody>
      </p:sp>
      <p:pic>
        <p:nvPicPr>
          <p:cNvPr id="80" name="79 Imagen" descr="ie.gif">
            <a:hlinkClick r:id="" action="ppaction://noaction"/>
          </p:cNvPr>
          <p:cNvPicPr>
            <a:picLocks noChangeAspect="1"/>
          </p:cNvPicPr>
          <p:nvPr/>
        </p:nvPicPr>
        <p:blipFill>
          <a:blip r:embed="rId16" cstate="print"/>
          <a:stretch>
            <a:fillRect/>
          </a:stretch>
        </p:blipFill>
        <p:spPr>
          <a:xfrm>
            <a:off x="642910" y="3071810"/>
            <a:ext cx="3750495" cy="150019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2000"/>
                                        <p:tgtEl>
                                          <p:spTgt spid="1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box(in)">
                                      <p:cBhvr>
                                        <p:cTn id="10" dur="500"/>
                                        <p:tgtEl>
                                          <p:spTgt spid="79"/>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box(in)">
                                      <p:cBhvr>
                                        <p:cTn id="13" dur="500"/>
                                        <p:tgtEl>
                                          <p:spTgt spid="78"/>
                                        </p:tgtEl>
                                      </p:cBhvr>
                                    </p:animEffect>
                                  </p:childTnLst>
                                </p:cTn>
                              </p:par>
                            </p:childTnLst>
                          </p:cTn>
                        </p:par>
                      </p:childTnLst>
                    </p:cTn>
                  </p:par>
                  <p:par>
                    <p:cTn id="14" fill="hold">
                      <p:stCondLst>
                        <p:cond delay="indefinite"/>
                      </p:stCondLst>
                      <p:childTnLst>
                        <p:par>
                          <p:cTn id="15" fill="hold">
                            <p:stCondLst>
                              <p:cond delay="0"/>
                            </p:stCondLst>
                            <p:childTnLst>
                              <p:par>
                                <p:cTn id="16" presetID="54" presetClass="entr" presetSubtype="0" accel="100000" fill="hold" grpId="0" nodeType="click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strVal val="#ppt_w*0.05"/>
                                          </p:val>
                                        </p:tav>
                                        <p:tav tm="100000">
                                          <p:val>
                                            <p:strVal val="#ppt_w"/>
                                          </p:val>
                                        </p:tav>
                                      </p:tavLst>
                                    </p:anim>
                                    <p:anim calcmode="lin" valueType="num">
                                      <p:cBhvr>
                                        <p:cTn id="19" dur="500" fill="hold"/>
                                        <p:tgtEl>
                                          <p:spTgt spid="55"/>
                                        </p:tgtEl>
                                        <p:attrNameLst>
                                          <p:attrName>ppt_h</p:attrName>
                                        </p:attrNameLst>
                                      </p:cBhvr>
                                      <p:tavLst>
                                        <p:tav tm="0">
                                          <p:val>
                                            <p:strVal val="#ppt_h"/>
                                          </p:val>
                                        </p:tav>
                                        <p:tav tm="100000">
                                          <p:val>
                                            <p:strVal val="#ppt_h"/>
                                          </p:val>
                                        </p:tav>
                                      </p:tavLst>
                                    </p:anim>
                                    <p:anim calcmode="lin" valueType="num">
                                      <p:cBhvr>
                                        <p:cTn id="20" dur="500" fill="hold"/>
                                        <p:tgtEl>
                                          <p:spTgt spid="55"/>
                                        </p:tgtEl>
                                        <p:attrNameLst>
                                          <p:attrName>ppt_x</p:attrName>
                                        </p:attrNameLst>
                                      </p:cBhvr>
                                      <p:tavLst>
                                        <p:tav tm="0">
                                          <p:val>
                                            <p:strVal val="#ppt_x-.2"/>
                                          </p:val>
                                        </p:tav>
                                        <p:tav tm="100000">
                                          <p:val>
                                            <p:strVal val="#ppt_x"/>
                                          </p:val>
                                        </p:tav>
                                      </p:tavLst>
                                    </p:anim>
                                    <p:anim calcmode="lin" valueType="num">
                                      <p:cBhvr>
                                        <p:cTn id="21" dur="500" fill="hold"/>
                                        <p:tgtEl>
                                          <p:spTgt spid="55"/>
                                        </p:tgtEl>
                                        <p:attrNameLst>
                                          <p:attrName>ppt_y</p:attrName>
                                        </p:attrNameLst>
                                      </p:cBhvr>
                                      <p:tavLst>
                                        <p:tav tm="0">
                                          <p:val>
                                            <p:strVal val="#ppt_y"/>
                                          </p:val>
                                        </p:tav>
                                        <p:tav tm="100000">
                                          <p:val>
                                            <p:strVal val="#ppt_y"/>
                                          </p:val>
                                        </p:tav>
                                      </p:tavLst>
                                    </p:anim>
                                    <p:animEffect transition="in" filter="fad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grpId="0" nodeType="click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p:cTn id="27" dur="500" fill="hold"/>
                                        <p:tgtEl>
                                          <p:spTgt spid="70"/>
                                        </p:tgtEl>
                                        <p:attrNameLst>
                                          <p:attrName>ppt_w</p:attrName>
                                        </p:attrNameLst>
                                      </p:cBhvr>
                                      <p:tavLst>
                                        <p:tav tm="0">
                                          <p:val>
                                            <p:strVal val="#ppt_w*0.05"/>
                                          </p:val>
                                        </p:tav>
                                        <p:tav tm="100000">
                                          <p:val>
                                            <p:strVal val="#ppt_w"/>
                                          </p:val>
                                        </p:tav>
                                      </p:tavLst>
                                    </p:anim>
                                    <p:anim calcmode="lin" valueType="num">
                                      <p:cBhvr>
                                        <p:cTn id="28" dur="500" fill="hold"/>
                                        <p:tgtEl>
                                          <p:spTgt spid="70"/>
                                        </p:tgtEl>
                                        <p:attrNameLst>
                                          <p:attrName>ppt_h</p:attrName>
                                        </p:attrNameLst>
                                      </p:cBhvr>
                                      <p:tavLst>
                                        <p:tav tm="0">
                                          <p:val>
                                            <p:strVal val="#ppt_h"/>
                                          </p:val>
                                        </p:tav>
                                        <p:tav tm="100000">
                                          <p:val>
                                            <p:strVal val="#ppt_h"/>
                                          </p:val>
                                        </p:tav>
                                      </p:tavLst>
                                    </p:anim>
                                    <p:anim calcmode="lin" valueType="num">
                                      <p:cBhvr>
                                        <p:cTn id="29" dur="500" fill="hold"/>
                                        <p:tgtEl>
                                          <p:spTgt spid="70"/>
                                        </p:tgtEl>
                                        <p:attrNameLst>
                                          <p:attrName>ppt_x</p:attrName>
                                        </p:attrNameLst>
                                      </p:cBhvr>
                                      <p:tavLst>
                                        <p:tav tm="0">
                                          <p:val>
                                            <p:strVal val="#ppt_x-.2"/>
                                          </p:val>
                                        </p:tav>
                                        <p:tav tm="100000">
                                          <p:val>
                                            <p:strVal val="#ppt_x"/>
                                          </p:val>
                                        </p:tav>
                                      </p:tavLst>
                                    </p:anim>
                                    <p:anim calcmode="lin" valueType="num">
                                      <p:cBhvr>
                                        <p:cTn id="30" dur="500" fill="hold"/>
                                        <p:tgtEl>
                                          <p:spTgt spid="70"/>
                                        </p:tgtEl>
                                        <p:attrNameLst>
                                          <p:attrName>ppt_y</p:attrName>
                                        </p:attrNameLst>
                                      </p:cBhvr>
                                      <p:tavLst>
                                        <p:tav tm="0">
                                          <p:val>
                                            <p:strVal val="#ppt_y"/>
                                          </p:val>
                                        </p:tav>
                                        <p:tav tm="100000">
                                          <p:val>
                                            <p:strVal val="#ppt_y"/>
                                          </p:val>
                                        </p:tav>
                                      </p:tavLst>
                                    </p:anim>
                                    <p:animEffect transition="in" filter="fade">
                                      <p:cBhvr>
                                        <p:cTn id="31" dur="500"/>
                                        <p:tgtEl>
                                          <p:spTgt spid="70"/>
                                        </p:tgtEl>
                                      </p:cBhvr>
                                    </p:animEffect>
                                  </p:childTnLst>
                                </p:cTn>
                              </p:par>
                              <p:par>
                                <p:cTn id="32" presetID="2" presetClass="entr" presetSubtype="4"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47" presetClass="entr" presetSubtype="0" fill="hold" nodeType="afterEffect">
                                  <p:stCondLst>
                                    <p:cond delay="100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1055"/>
                                        </p:tgtEl>
                                        <p:attrNameLst>
                                          <p:attrName>style.visibility</p:attrName>
                                        </p:attrNameLst>
                                      </p:cBhvr>
                                      <p:to>
                                        <p:strVal val="visible"/>
                                      </p:to>
                                    </p:set>
                                    <p:animEffect transition="in" filter="box(in)">
                                      <p:cBhvr>
                                        <p:cTn id="46" dur="500"/>
                                        <p:tgtEl>
                                          <p:spTgt spid="1055"/>
                                        </p:tgtEl>
                                      </p:cBhvr>
                                    </p:animEffect>
                                  </p:childTnLst>
                                </p:cTn>
                              </p:par>
                              <p:par>
                                <p:cTn id="47" presetID="4" presetClass="entr" presetSubtype="16" fill="hold" nodeType="withEffect">
                                  <p:stCondLst>
                                    <p:cond delay="1000"/>
                                  </p:stCondLst>
                                  <p:childTnLst>
                                    <p:set>
                                      <p:cBhvr>
                                        <p:cTn id="48" dur="1" fill="hold">
                                          <p:stCondLst>
                                            <p:cond delay="0"/>
                                          </p:stCondLst>
                                        </p:cTn>
                                        <p:tgtEl>
                                          <p:spTgt spid="80"/>
                                        </p:tgtEl>
                                        <p:attrNameLst>
                                          <p:attrName>style.visibility</p:attrName>
                                        </p:attrNameLst>
                                      </p:cBhvr>
                                      <p:to>
                                        <p:strVal val="visible"/>
                                      </p:to>
                                    </p:set>
                                    <p:animEffect transition="in" filter="box(in)">
                                      <p:cBhvr>
                                        <p:cTn id="49" dur="500"/>
                                        <p:tgtEl>
                                          <p:spTgt spid="80"/>
                                        </p:tgtEl>
                                      </p:cBhvr>
                                    </p:animEffect>
                                  </p:childTnLst>
                                </p:cTn>
                              </p:par>
                              <p:par>
                                <p:cTn id="50" presetID="54" presetClass="entr" presetSubtype="0" accel="100000" fill="hold" grpId="0" nodeType="withEffect">
                                  <p:stCondLst>
                                    <p:cond delay="500"/>
                                  </p:stCondLst>
                                  <p:childTnLst>
                                    <p:set>
                                      <p:cBhvr>
                                        <p:cTn id="51" dur="1" fill="hold">
                                          <p:stCondLst>
                                            <p:cond delay="0"/>
                                          </p:stCondLst>
                                        </p:cTn>
                                        <p:tgtEl>
                                          <p:spTgt spid="74"/>
                                        </p:tgtEl>
                                        <p:attrNameLst>
                                          <p:attrName>style.visibility</p:attrName>
                                        </p:attrNameLst>
                                      </p:cBhvr>
                                      <p:to>
                                        <p:strVal val="visible"/>
                                      </p:to>
                                    </p:set>
                                    <p:anim calcmode="lin" valueType="num">
                                      <p:cBhvr>
                                        <p:cTn id="52" dur="500" fill="hold"/>
                                        <p:tgtEl>
                                          <p:spTgt spid="74"/>
                                        </p:tgtEl>
                                        <p:attrNameLst>
                                          <p:attrName>ppt_w</p:attrName>
                                        </p:attrNameLst>
                                      </p:cBhvr>
                                      <p:tavLst>
                                        <p:tav tm="0">
                                          <p:val>
                                            <p:strVal val="#ppt_w*0.05"/>
                                          </p:val>
                                        </p:tav>
                                        <p:tav tm="100000">
                                          <p:val>
                                            <p:strVal val="#ppt_w"/>
                                          </p:val>
                                        </p:tav>
                                      </p:tavLst>
                                    </p:anim>
                                    <p:anim calcmode="lin" valueType="num">
                                      <p:cBhvr>
                                        <p:cTn id="53" dur="500" fill="hold"/>
                                        <p:tgtEl>
                                          <p:spTgt spid="74"/>
                                        </p:tgtEl>
                                        <p:attrNameLst>
                                          <p:attrName>ppt_h</p:attrName>
                                        </p:attrNameLst>
                                      </p:cBhvr>
                                      <p:tavLst>
                                        <p:tav tm="0">
                                          <p:val>
                                            <p:strVal val="#ppt_h"/>
                                          </p:val>
                                        </p:tav>
                                        <p:tav tm="100000">
                                          <p:val>
                                            <p:strVal val="#ppt_h"/>
                                          </p:val>
                                        </p:tav>
                                      </p:tavLst>
                                    </p:anim>
                                    <p:anim calcmode="lin" valueType="num">
                                      <p:cBhvr>
                                        <p:cTn id="54" dur="500" fill="hold"/>
                                        <p:tgtEl>
                                          <p:spTgt spid="74"/>
                                        </p:tgtEl>
                                        <p:attrNameLst>
                                          <p:attrName>ppt_x</p:attrName>
                                        </p:attrNameLst>
                                      </p:cBhvr>
                                      <p:tavLst>
                                        <p:tav tm="0">
                                          <p:val>
                                            <p:strVal val="#ppt_x-.2"/>
                                          </p:val>
                                        </p:tav>
                                        <p:tav tm="100000">
                                          <p:val>
                                            <p:strVal val="#ppt_x"/>
                                          </p:val>
                                        </p:tav>
                                      </p:tavLst>
                                    </p:anim>
                                    <p:anim calcmode="lin" valueType="num">
                                      <p:cBhvr>
                                        <p:cTn id="55" dur="500" fill="hold"/>
                                        <p:tgtEl>
                                          <p:spTgt spid="74"/>
                                        </p:tgtEl>
                                        <p:attrNameLst>
                                          <p:attrName>ppt_y</p:attrName>
                                        </p:attrNameLst>
                                      </p:cBhvr>
                                      <p:tavLst>
                                        <p:tav tm="0">
                                          <p:val>
                                            <p:strVal val="#ppt_y"/>
                                          </p:val>
                                        </p:tav>
                                        <p:tav tm="100000">
                                          <p:val>
                                            <p:strVal val="#ppt_y"/>
                                          </p:val>
                                        </p:tav>
                                      </p:tavLst>
                                    </p:anim>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54" presetClass="entr" presetSubtype="0" accel="100000"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strVal val="#ppt_w*0.05"/>
                                          </p:val>
                                        </p:tav>
                                        <p:tav tm="100000">
                                          <p:val>
                                            <p:strVal val="#ppt_w"/>
                                          </p:val>
                                        </p:tav>
                                      </p:tavLst>
                                    </p:anim>
                                    <p:anim calcmode="lin" valueType="num">
                                      <p:cBhvr>
                                        <p:cTn id="62" dur="500" fill="hold"/>
                                        <p:tgtEl>
                                          <p:spTgt spid="19"/>
                                        </p:tgtEl>
                                        <p:attrNameLst>
                                          <p:attrName>ppt_h</p:attrName>
                                        </p:attrNameLst>
                                      </p:cBhvr>
                                      <p:tavLst>
                                        <p:tav tm="0">
                                          <p:val>
                                            <p:strVal val="#ppt_h"/>
                                          </p:val>
                                        </p:tav>
                                        <p:tav tm="100000">
                                          <p:val>
                                            <p:strVal val="#ppt_h"/>
                                          </p:val>
                                        </p:tav>
                                      </p:tavLst>
                                    </p:anim>
                                    <p:anim calcmode="lin" valueType="num">
                                      <p:cBhvr>
                                        <p:cTn id="63" dur="500" fill="hold"/>
                                        <p:tgtEl>
                                          <p:spTgt spid="19"/>
                                        </p:tgtEl>
                                        <p:attrNameLst>
                                          <p:attrName>ppt_x</p:attrName>
                                        </p:attrNameLst>
                                      </p:cBhvr>
                                      <p:tavLst>
                                        <p:tav tm="0">
                                          <p:val>
                                            <p:strVal val="#ppt_x-.2"/>
                                          </p:val>
                                        </p:tav>
                                        <p:tav tm="100000">
                                          <p:val>
                                            <p:strVal val="#ppt_x"/>
                                          </p:val>
                                        </p:tav>
                                      </p:tavLst>
                                    </p:anim>
                                    <p:anim calcmode="lin" valueType="num">
                                      <p:cBhvr>
                                        <p:cTn id="64" dur="500" fill="hold"/>
                                        <p:tgtEl>
                                          <p:spTgt spid="19"/>
                                        </p:tgtEl>
                                        <p:attrNameLst>
                                          <p:attrName>ppt_y</p:attrName>
                                        </p:attrNameLst>
                                      </p:cBhvr>
                                      <p:tavLst>
                                        <p:tav tm="0">
                                          <p:val>
                                            <p:strVal val="#ppt_y"/>
                                          </p:val>
                                        </p:tav>
                                        <p:tav tm="100000">
                                          <p:val>
                                            <p:strVal val="#ppt_y"/>
                                          </p:val>
                                        </p:tav>
                                      </p:tavLst>
                                    </p:anim>
                                    <p:animEffect transition="in" filter="fade">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5" grpId="0" animBg="1"/>
      <p:bldP spid="55" grpId="0" animBg="1"/>
      <p:bldP spid="70" grpId="0" animBg="1"/>
      <p:bldP spid="74" grpId="0" animBg="1"/>
      <p:bldP spid="78" grpId="0"/>
      <p:bldP spid="7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p:txBody>
          <a:bodyPr/>
          <a:lstStyle/>
          <a:p>
            <a:pPr algn="l" eaLnBrk="1" hangingPunct="1">
              <a:defRPr/>
            </a:pPr>
            <a:r>
              <a:rPr lang="es-MX" sz="3300" b="1" dirty="0" smtClean="0">
                <a:solidFill>
                  <a:schemeClr val="accent2"/>
                </a:solidFill>
                <a:effectLst>
                  <a:outerShdw blurRad="38100" dist="38100" dir="2700000" algn="tl">
                    <a:srgbClr val="C0C0C0"/>
                  </a:outerShdw>
                </a:effectLst>
                <a:latin typeface="Verdana" pitchFamily="34" charset="0"/>
              </a:rPr>
              <a:t>DESPACHO ADUANERO</a:t>
            </a:r>
          </a:p>
        </p:txBody>
      </p:sp>
      <p:sp>
        <p:nvSpPr>
          <p:cNvPr id="120" name="119 Marcador de fecha"/>
          <p:cNvSpPr>
            <a:spLocks noGrp="1"/>
          </p:cNvSpPr>
          <p:nvPr>
            <p:ph type="dt" sz="half" idx="10"/>
          </p:nvPr>
        </p:nvSpPr>
        <p:spPr/>
        <p:txBody>
          <a:bodyPr/>
          <a:lstStyle/>
          <a:p>
            <a:fld id="{FA46601A-6AAE-4650-8318-B5FD5D4587E3}" type="datetime1">
              <a:rPr lang="es-NI" smtClean="0"/>
              <a:pPr/>
              <a:t>8/8/2016</a:t>
            </a:fld>
            <a:endParaRPr lang="es-NI"/>
          </a:p>
        </p:txBody>
      </p:sp>
      <p:sp>
        <p:nvSpPr>
          <p:cNvPr id="117" name="116 Marcador de número de diapositiva"/>
          <p:cNvSpPr>
            <a:spLocks noGrp="1"/>
          </p:cNvSpPr>
          <p:nvPr>
            <p:ph type="sldNum" sz="quarter" idx="12"/>
          </p:nvPr>
        </p:nvSpPr>
        <p:spPr/>
        <p:txBody>
          <a:bodyPr/>
          <a:lstStyle/>
          <a:p>
            <a:pPr>
              <a:defRPr/>
            </a:pPr>
            <a:fld id="{FAE97CA3-44BA-48AD-8B35-171D445F1A35}" type="slidenum">
              <a:rPr lang="es-MX" smtClean="0"/>
              <a:pPr>
                <a:defRPr/>
              </a:pPr>
              <a:t>3</a:t>
            </a:fld>
            <a:endParaRPr lang="es-MX"/>
          </a:p>
        </p:txBody>
      </p:sp>
      <p:grpSp>
        <p:nvGrpSpPr>
          <p:cNvPr id="2" name="Group 6"/>
          <p:cNvGrpSpPr>
            <a:grpSpLocks/>
          </p:cNvGrpSpPr>
          <p:nvPr/>
        </p:nvGrpSpPr>
        <p:grpSpPr bwMode="auto">
          <a:xfrm>
            <a:off x="785813" y="1571625"/>
            <a:ext cx="2592387" cy="1614488"/>
            <a:chOff x="2210" y="3073"/>
            <a:chExt cx="768" cy="615"/>
          </a:xfrm>
        </p:grpSpPr>
        <p:grpSp>
          <p:nvGrpSpPr>
            <p:cNvPr id="3" name="Group 7"/>
            <p:cNvGrpSpPr>
              <a:grpSpLocks/>
            </p:cNvGrpSpPr>
            <p:nvPr/>
          </p:nvGrpSpPr>
          <p:grpSpPr bwMode="auto">
            <a:xfrm>
              <a:off x="2773" y="3258"/>
              <a:ext cx="97" cy="110"/>
              <a:chOff x="2773" y="3258"/>
              <a:chExt cx="97" cy="110"/>
            </a:xfrm>
          </p:grpSpPr>
          <p:sp>
            <p:nvSpPr>
              <p:cNvPr id="9326" name="Freeform 8"/>
              <p:cNvSpPr>
                <a:spLocks/>
              </p:cNvSpPr>
              <p:nvPr/>
            </p:nvSpPr>
            <p:spPr bwMode="auto">
              <a:xfrm>
                <a:off x="2773" y="3258"/>
                <a:ext cx="46" cy="55"/>
              </a:xfrm>
              <a:custGeom>
                <a:avLst/>
                <a:gdLst>
                  <a:gd name="T0" fmla="*/ 1 w 278"/>
                  <a:gd name="T1" fmla="*/ 1 h 333"/>
                  <a:gd name="T2" fmla="*/ 1 w 278"/>
                  <a:gd name="T3" fmla="*/ 1 h 333"/>
                  <a:gd name="T4" fmla="*/ 1 w 278"/>
                  <a:gd name="T5" fmla="*/ 1 h 333"/>
                  <a:gd name="T6" fmla="*/ 1 w 278"/>
                  <a:gd name="T7" fmla="*/ 1 h 333"/>
                  <a:gd name="T8" fmla="*/ 1 w 278"/>
                  <a:gd name="T9" fmla="*/ 0 h 333"/>
                  <a:gd name="T10" fmla="*/ 1 w 278"/>
                  <a:gd name="T11" fmla="*/ 0 h 333"/>
                  <a:gd name="T12" fmla="*/ 1 w 278"/>
                  <a:gd name="T13" fmla="*/ 0 h 333"/>
                  <a:gd name="T14" fmla="*/ 0 w 278"/>
                  <a:gd name="T15" fmla="*/ 0 h 333"/>
                  <a:gd name="T16" fmla="*/ 0 w 278"/>
                  <a:gd name="T17" fmla="*/ 0 h 333"/>
                  <a:gd name="T18" fmla="*/ 0 w 278"/>
                  <a:gd name="T19" fmla="*/ 0 h 333"/>
                  <a:gd name="T20" fmla="*/ 0 w 278"/>
                  <a:gd name="T21" fmla="*/ 0 h 333"/>
                  <a:gd name="T22" fmla="*/ 0 w 278"/>
                  <a:gd name="T23" fmla="*/ 0 h 333"/>
                  <a:gd name="T24" fmla="*/ 0 w 278"/>
                  <a:gd name="T25" fmla="*/ 0 h 333"/>
                  <a:gd name="T26" fmla="*/ 0 w 278"/>
                  <a:gd name="T27" fmla="*/ 0 h 333"/>
                  <a:gd name="T28" fmla="*/ 0 w 278"/>
                  <a:gd name="T29" fmla="*/ 0 h 333"/>
                  <a:gd name="T30" fmla="*/ 0 w 278"/>
                  <a:gd name="T31" fmla="*/ 0 h 333"/>
                  <a:gd name="T32" fmla="*/ 0 w 278"/>
                  <a:gd name="T33" fmla="*/ 0 h 333"/>
                  <a:gd name="T34" fmla="*/ 0 w 278"/>
                  <a:gd name="T35" fmla="*/ 0 h 333"/>
                  <a:gd name="T36" fmla="*/ 0 w 278"/>
                  <a:gd name="T37" fmla="*/ 0 h 333"/>
                  <a:gd name="T38" fmla="*/ 0 w 278"/>
                  <a:gd name="T39" fmla="*/ 0 h 333"/>
                  <a:gd name="T40" fmla="*/ 0 w 278"/>
                  <a:gd name="T41" fmla="*/ 1 h 333"/>
                  <a:gd name="T42" fmla="*/ 0 w 278"/>
                  <a:gd name="T43" fmla="*/ 1 h 333"/>
                  <a:gd name="T44" fmla="*/ 0 w 278"/>
                  <a:gd name="T45" fmla="*/ 1 h 333"/>
                  <a:gd name="T46" fmla="*/ 0 w 278"/>
                  <a:gd name="T47" fmla="*/ 1 h 333"/>
                  <a:gd name="T48" fmla="*/ 0 w 278"/>
                  <a:gd name="T49" fmla="*/ 1 h 333"/>
                  <a:gd name="T50" fmla="*/ 0 w 278"/>
                  <a:gd name="T51" fmla="*/ 1 h 333"/>
                  <a:gd name="T52" fmla="*/ 0 w 278"/>
                  <a:gd name="T53" fmla="*/ 1 h 333"/>
                  <a:gd name="T54" fmla="*/ 0 w 278"/>
                  <a:gd name="T55" fmla="*/ 1 h 333"/>
                  <a:gd name="T56" fmla="*/ 0 w 278"/>
                  <a:gd name="T57" fmla="*/ 1 h 333"/>
                  <a:gd name="T58" fmla="*/ 0 w 278"/>
                  <a:gd name="T59" fmla="*/ 1 h 333"/>
                  <a:gd name="T60" fmla="*/ 0 w 278"/>
                  <a:gd name="T61" fmla="*/ 1 h 333"/>
                  <a:gd name="T62" fmla="*/ 0 w 278"/>
                  <a:gd name="T63" fmla="*/ 1 h 333"/>
                  <a:gd name="T64" fmla="*/ 0 w 278"/>
                  <a:gd name="T65" fmla="*/ 1 h 333"/>
                  <a:gd name="T66" fmla="*/ 1 w 278"/>
                  <a:gd name="T67" fmla="*/ 1 h 333"/>
                  <a:gd name="T68" fmla="*/ 1 w 278"/>
                  <a:gd name="T69" fmla="*/ 1 h 333"/>
                  <a:gd name="T70" fmla="*/ 1 w 278"/>
                  <a:gd name="T71" fmla="*/ 1 h 333"/>
                  <a:gd name="T72" fmla="*/ 1 w 278"/>
                  <a:gd name="T73" fmla="*/ 1 h 333"/>
                  <a:gd name="T74" fmla="*/ 1 w 278"/>
                  <a:gd name="T75" fmla="*/ 1 h 333"/>
                  <a:gd name="T76" fmla="*/ 1 w 278"/>
                  <a:gd name="T77" fmla="*/ 1 h 333"/>
                  <a:gd name="T78" fmla="*/ 1 w 278"/>
                  <a:gd name="T79" fmla="*/ 1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78"/>
                  <a:gd name="T121" fmla="*/ 0 h 333"/>
                  <a:gd name="T122" fmla="*/ 278 w 278"/>
                  <a:gd name="T123" fmla="*/ 333 h 33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78" h="333">
                    <a:moveTo>
                      <a:pt x="232" y="238"/>
                    </a:moveTo>
                    <a:lnTo>
                      <a:pt x="206" y="200"/>
                    </a:lnTo>
                    <a:lnTo>
                      <a:pt x="212" y="177"/>
                    </a:lnTo>
                    <a:lnTo>
                      <a:pt x="217" y="145"/>
                    </a:lnTo>
                    <a:lnTo>
                      <a:pt x="208" y="107"/>
                    </a:lnTo>
                    <a:lnTo>
                      <a:pt x="183" y="75"/>
                    </a:lnTo>
                    <a:lnTo>
                      <a:pt x="139" y="41"/>
                    </a:lnTo>
                    <a:lnTo>
                      <a:pt x="102" y="14"/>
                    </a:lnTo>
                    <a:lnTo>
                      <a:pt x="72" y="9"/>
                    </a:lnTo>
                    <a:lnTo>
                      <a:pt x="87" y="0"/>
                    </a:lnTo>
                    <a:lnTo>
                      <a:pt x="70" y="14"/>
                    </a:lnTo>
                    <a:lnTo>
                      <a:pt x="65" y="34"/>
                    </a:lnTo>
                    <a:lnTo>
                      <a:pt x="70" y="46"/>
                    </a:lnTo>
                    <a:lnTo>
                      <a:pt x="104" y="84"/>
                    </a:lnTo>
                    <a:lnTo>
                      <a:pt x="128" y="116"/>
                    </a:lnTo>
                    <a:lnTo>
                      <a:pt x="82" y="90"/>
                    </a:lnTo>
                    <a:lnTo>
                      <a:pt x="50" y="73"/>
                    </a:lnTo>
                    <a:lnTo>
                      <a:pt x="14" y="63"/>
                    </a:lnTo>
                    <a:lnTo>
                      <a:pt x="0" y="78"/>
                    </a:lnTo>
                    <a:lnTo>
                      <a:pt x="12" y="107"/>
                    </a:lnTo>
                    <a:lnTo>
                      <a:pt x="70" y="139"/>
                    </a:lnTo>
                    <a:lnTo>
                      <a:pt x="96" y="160"/>
                    </a:lnTo>
                    <a:lnTo>
                      <a:pt x="91" y="180"/>
                    </a:lnTo>
                    <a:lnTo>
                      <a:pt x="65" y="189"/>
                    </a:lnTo>
                    <a:lnTo>
                      <a:pt x="53" y="195"/>
                    </a:lnTo>
                    <a:lnTo>
                      <a:pt x="35" y="189"/>
                    </a:lnTo>
                    <a:lnTo>
                      <a:pt x="21" y="185"/>
                    </a:lnTo>
                    <a:lnTo>
                      <a:pt x="9" y="203"/>
                    </a:lnTo>
                    <a:lnTo>
                      <a:pt x="12" y="223"/>
                    </a:lnTo>
                    <a:lnTo>
                      <a:pt x="26" y="235"/>
                    </a:lnTo>
                    <a:lnTo>
                      <a:pt x="58" y="255"/>
                    </a:lnTo>
                    <a:lnTo>
                      <a:pt x="87" y="250"/>
                    </a:lnTo>
                    <a:lnTo>
                      <a:pt x="128" y="246"/>
                    </a:lnTo>
                    <a:lnTo>
                      <a:pt x="137" y="241"/>
                    </a:lnTo>
                    <a:lnTo>
                      <a:pt x="145" y="246"/>
                    </a:lnTo>
                    <a:lnTo>
                      <a:pt x="169" y="267"/>
                    </a:lnTo>
                    <a:lnTo>
                      <a:pt x="203" y="296"/>
                    </a:lnTo>
                    <a:lnTo>
                      <a:pt x="249" y="333"/>
                    </a:lnTo>
                    <a:lnTo>
                      <a:pt x="278" y="284"/>
                    </a:lnTo>
                    <a:lnTo>
                      <a:pt x="232" y="238"/>
                    </a:lnTo>
                    <a:close/>
                  </a:path>
                </a:pathLst>
              </a:custGeom>
              <a:solidFill>
                <a:srgbClr val="FFE0C0"/>
              </a:solidFill>
              <a:ln w="1588">
                <a:solidFill>
                  <a:srgbClr val="000000"/>
                </a:solidFill>
                <a:round/>
                <a:headEnd/>
                <a:tailEnd/>
              </a:ln>
            </p:spPr>
            <p:txBody>
              <a:bodyPr/>
              <a:lstStyle/>
              <a:p>
                <a:endParaRPr lang="es-ES"/>
              </a:p>
            </p:txBody>
          </p:sp>
          <p:sp>
            <p:nvSpPr>
              <p:cNvPr id="9327" name="Freeform 9"/>
              <p:cNvSpPr>
                <a:spLocks/>
              </p:cNvSpPr>
              <p:nvPr/>
            </p:nvSpPr>
            <p:spPr bwMode="auto">
              <a:xfrm>
                <a:off x="2801" y="3294"/>
                <a:ext cx="69" cy="74"/>
              </a:xfrm>
              <a:custGeom>
                <a:avLst/>
                <a:gdLst>
                  <a:gd name="T0" fmla="*/ 0 w 418"/>
                  <a:gd name="T1" fmla="*/ 0 h 440"/>
                  <a:gd name="T2" fmla="*/ 1 w 418"/>
                  <a:gd name="T3" fmla="*/ 1 h 440"/>
                  <a:gd name="T4" fmla="*/ 1 w 418"/>
                  <a:gd name="T5" fmla="*/ 1 h 440"/>
                  <a:gd name="T6" fmla="*/ 2 w 418"/>
                  <a:gd name="T7" fmla="*/ 2 h 440"/>
                  <a:gd name="T8" fmla="*/ 2 w 418"/>
                  <a:gd name="T9" fmla="*/ 2 h 440"/>
                  <a:gd name="T10" fmla="*/ 2 w 418"/>
                  <a:gd name="T11" fmla="*/ 2 h 440"/>
                  <a:gd name="T12" fmla="*/ 1 w 418"/>
                  <a:gd name="T13" fmla="*/ 2 h 440"/>
                  <a:gd name="T14" fmla="*/ 1 w 418"/>
                  <a:gd name="T15" fmla="*/ 2 h 440"/>
                  <a:gd name="T16" fmla="*/ 1 w 418"/>
                  <a:gd name="T17" fmla="*/ 1 h 440"/>
                  <a:gd name="T18" fmla="*/ 0 w 418"/>
                  <a:gd name="T19" fmla="*/ 1 h 440"/>
                  <a:gd name="T20" fmla="*/ 0 w 418"/>
                  <a:gd name="T21" fmla="*/ 1 h 440"/>
                  <a:gd name="T22" fmla="*/ 0 w 418"/>
                  <a:gd name="T23" fmla="*/ 1 h 440"/>
                  <a:gd name="T24" fmla="*/ 0 w 418"/>
                  <a:gd name="T25" fmla="*/ 0 h 440"/>
                  <a:gd name="T26" fmla="*/ 0 w 418"/>
                  <a:gd name="T27" fmla="*/ 0 h 4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18"/>
                  <a:gd name="T43" fmla="*/ 0 h 440"/>
                  <a:gd name="T44" fmla="*/ 418 w 418"/>
                  <a:gd name="T45" fmla="*/ 440 h 4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18" h="440">
                    <a:moveTo>
                      <a:pt x="67" y="0"/>
                    </a:moveTo>
                    <a:lnTo>
                      <a:pt x="176" y="143"/>
                    </a:lnTo>
                    <a:lnTo>
                      <a:pt x="283" y="250"/>
                    </a:lnTo>
                    <a:lnTo>
                      <a:pt x="360" y="322"/>
                    </a:lnTo>
                    <a:lnTo>
                      <a:pt x="418" y="359"/>
                    </a:lnTo>
                    <a:lnTo>
                      <a:pt x="403" y="408"/>
                    </a:lnTo>
                    <a:lnTo>
                      <a:pt x="348" y="440"/>
                    </a:lnTo>
                    <a:lnTo>
                      <a:pt x="254" y="346"/>
                    </a:lnTo>
                    <a:lnTo>
                      <a:pt x="173" y="274"/>
                    </a:lnTo>
                    <a:lnTo>
                      <a:pt x="86" y="188"/>
                    </a:lnTo>
                    <a:lnTo>
                      <a:pt x="18" y="130"/>
                    </a:lnTo>
                    <a:lnTo>
                      <a:pt x="0" y="112"/>
                    </a:lnTo>
                    <a:lnTo>
                      <a:pt x="27" y="76"/>
                    </a:lnTo>
                    <a:lnTo>
                      <a:pt x="67" y="0"/>
                    </a:lnTo>
                    <a:close/>
                  </a:path>
                </a:pathLst>
              </a:custGeom>
              <a:solidFill>
                <a:srgbClr val="4040FF"/>
              </a:solidFill>
              <a:ln w="1588">
                <a:solidFill>
                  <a:srgbClr val="000000"/>
                </a:solidFill>
                <a:round/>
                <a:headEnd/>
                <a:tailEnd/>
              </a:ln>
            </p:spPr>
            <p:txBody>
              <a:bodyPr/>
              <a:lstStyle/>
              <a:p>
                <a:endParaRPr lang="es-ES"/>
              </a:p>
            </p:txBody>
          </p:sp>
        </p:grpSp>
        <p:sp>
          <p:nvSpPr>
            <p:cNvPr id="9230" name="Freeform 10"/>
            <p:cNvSpPr>
              <a:spLocks/>
            </p:cNvSpPr>
            <p:nvPr/>
          </p:nvSpPr>
          <p:spPr bwMode="auto">
            <a:xfrm>
              <a:off x="2496" y="3275"/>
              <a:ext cx="141" cy="306"/>
            </a:xfrm>
            <a:custGeom>
              <a:avLst/>
              <a:gdLst>
                <a:gd name="T0" fmla="*/ 0 w 845"/>
                <a:gd name="T1" fmla="*/ 0 h 1833"/>
                <a:gd name="T2" fmla="*/ 4 w 845"/>
                <a:gd name="T3" fmla="*/ 0 h 1833"/>
                <a:gd name="T4" fmla="*/ 4 w 845"/>
                <a:gd name="T5" fmla="*/ 9 h 1833"/>
                <a:gd name="T6" fmla="*/ 0 w 845"/>
                <a:gd name="T7" fmla="*/ 9 h 1833"/>
                <a:gd name="T8" fmla="*/ 0 w 845"/>
                <a:gd name="T9" fmla="*/ 0 h 1833"/>
                <a:gd name="T10" fmla="*/ 0 60000 65536"/>
                <a:gd name="T11" fmla="*/ 0 60000 65536"/>
                <a:gd name="T12" fmla="*/ 0 60000 65536"/>
                <a:gd name="T13" fmla="*/ 0 60000 65536"/>
                <a:gd name="T14" fmla="*/ 0 60000 65536"/>
                <a:gd name="T15" fmla="*/ 0 w 845"/>
                <a:gd name="T16" fmla="*/ 0 h 1833"/>
                <a:gd name="T17" fmla="*/ 845 w 845"/>
                <a:gd name="T18" fmla="*/ 1833 h 1833"/>
              </a:gdLst>
              <a:ahLst/>
              <a:cxnLst>
                <a:cxn ang="T10">
                  <a:pos x="T0" y="T1"/>
                </a:cxn>
                <a:cxn ang="T11">
                  <a:pos x="T2" y="T3"/>
                </a:cxn>
                <a:cxn ang="T12">
                  <a:pos x="T4" y="T5"/>
                </a:cxn>
                <a:cxn ang="T13">
                  <a:pos x="T6" y="T7"/>
                </a:cxn>
                <a:cxn ang="T14">
                  <a:pos x="T8" y="T9"/>
                </a:cxn>
              </a:cxnLst>
              <a:rect l="T15" t="T16" r="T17" b="T18"/>
              <a:pathLst>
                <a:path w="845" h="1833">
                  <a:moveTo>
                    <a:pt x="0" y="2"/>
                  </a:moveTo>
                  <a:lnTo>
                    <a:pt x="845" y="0"/>
                  </a:lnTo>
                  <a:lnTo>
                    <a:pt x="845" y="1833"/>
                  </a:lnTo>
                  <a:lnTo>
                    <a:pt x="0" y="1833"/>
                  </a:lnTo>
                  <a:lnTo>
                    <a:pt x="0" y="2"/>
                  </a:lnTo>
                  <a:close/>
                </a:path>
              </a:pathLst>
            </a:custGeom>
            <a:solidFill>
              <a:srgbClr val="FFC080"/>
            </a:solidFill>
            <a:ln w="1588">
              <a:solidFill>
                <a:srgbClr val="000000"/>
              </a:solidFill>
              <a:round/>
              <a:headEnd/>
              <a:tailEnd/>
            </a:ln>
          </p:spPr>
          <p:txBody>
            <a:bodyPr/>
            <a:lstStyle/>
            <a:p>
              <a:endParaRPr lang="es-ES"/>
            </a:p>
          </p:txBody>
        </p:sp>
        <p:sp>
          <p:nvSpPr>
            <p:cNvPr id="9231" name="Freeform 11"/>
            <p:cNvSpPr>
              <a:spLocks/>
            </p:cNvSpPr>
            <p:nvPr/>
          </p:nvSpPr>
          <p:spPr bwMode="auto">
            <a:xfrm>
              <a:off x="2455" y="3275"/>
              <a:ext cx="41" cy="305"/>
            </a:xfrm>
            <a:custGeom>
              <a:avLst/>
              <a:gdLst>
                <a:gd name="T0" fmla="*/ 1 w 246"/>
                <a:gd name="T1" fmla="*/ 8 h 1831"/>
                <a:gd name="T2" fmla="*/ 0 w 246"/>
                <a:gd name="T3" fmla="*/ 7 h 1831"/>
                <a:gd name="T4" fmla="*/ 0 w 246"/>
                <a:gd name="T5" fmla="*/ 0 h 1831"/>
                <a:gd name="T6" fmla="*/ 1 w 246"/>
                <a:gd name="T7" fmla="*/ 0 h 1831"/>
                <a:gd name="T8" fmla="*/ 1 w 246"/>
                <a:gd name="T9" fmla="*/ 8 h 1831"/>
                <a:gd name="T10" fmla="*/ 0 60000 65536"/>
                <a:gd name="T11" fmla="*/ 0 60000 65536"/>
                <a:gd name="T12" fmla="*/ 0 60000 65536"/>
                <a:gd name="T13" fmla="*/ 0 60000 65536"/>
                <a:gd name="T14" fmla="*/ 0 60000 65536"/>
                <a:gd name="T15" fmla="*/ 0 w 246"/>
                <a:gd name="T16" fmla="*/ 0 h 1831"/>
                <a:gd name="T17" fmla="*/ 246 w 246"/>
                <a:gd name="T18" fmla="*/ 1831 h 1831"/>
              </a:gdLst>
              <a:ahLst/>
              <a:cxnLst>
                <a:cxn ang="T10">
                  <a:pos x="T0" y="T1"/>
                </a:cxn>
                <a:cxn ang="T11">
                  <a:pos x="T2" y="T3"/>
                </a:cxn>
                <a:cxn ang="T12">
                  <a:pos x="T4" y="T5"/>
                </a:cxn>
                <a:cxn ang="T13">
                  <a:pos x="T6" y="T7"/>
                </a:cxn>
                <a:cxn ang="T14">
                  <a:pos x="T8" y="T9"/>
                </a:cxn>
              </a:cxnLst>
              <a:rect l="T15" t="T16" r="T17" b="T18"/>
              <a:pathLst>
                <a:path w="246" h="1831">
                  <a:moveTo>
                    <a:pt x="246" y="1831"/>
                  </a:moveTo>
                  <a:lnTo>
                    <a:pt x="0" y="1620"/>
                  </a:lnTo>
                  <a:lnTo>
                    <a:pt x="0" y="105"/>
                  </a:lnTo>
                  <a:lnTo>
                    <a:pt x="246" y="0"/>
                  </a:lnTo>
                  <a:lnTo>
                    <a:pt x="246" y="1831"/>
                  </a:lnTo>
                  <a:close/>
                </a:path>
              </a:pathLst>
            </a:custGeom>
            <a:solidFill>
              <a:srgbClr val="FFA040"/>
            </a:solidFill>
            <a:ln w="1588">
              <a:solidFill>
                <a:srgbClr val="000000"/>
              </a:solidFill>
              <a:round/>
              <a:headEnd/>
              <a:tailEnd/>
            </a:ln>
          </p:spPr>
          <p:txBody>
            <a:bodyPr/>
            <a:lstStyle/>
            <a:p>
              <a:endParaRPr lang="es-ES"/>
            </a:p>
          </p:txBody>
        </p:sp>
        <p:grpSp>
          <p:nvGrpSpPr>
            <p:cNvPr id="5" name="Group 12"/>
            <p:cNvGrpSpPr>
              <a:grpSpLocks/>
            </p:cNvGrpSpPr>
            <p:nvPr/>
          </p:nvGrpSpPr>
          <p:grpSpPr bwMode="auto">
            <a:xfrm>
              <a:off x="2210" y="3168"/>
              <a:ext cx="329" cy="477"/>
              <a:chOff x="2210" y="3131"/>
              <a:chExt cx="329" cy="477"/>
            </a:xfrm>
          </p:grpSpPr>
          <p:grpSp>
            <p:nvGrpSpPr>
              <p:cNvPr id="6" name="Group 13"/>
              <p:cNvGrpSpPr>
                <a:grpSpLocks/>
              </p:cNvGrpSpPr>
              <p:nvPr/>
            </p:nvGrpSpPr>
            <p:grpSpPr bwMode="auto">
              <a:xfrm>
                <a:off x="2346" y="3131"/>
                <a:ext cx="193" cy="404"/>
                <a:chOff x="2346" y="3131"/>
                <a:chExt cx="193" cy="404"/>
              </a:xfrm>
            </p:grpSpPr>
            <p:sp>
              <p:nvSpPr>
                <p:cNvPr id="9324" name="Rectangle 14"/>
                <p:cNvSpPr>
                  <a:spLocks noChangeArrowheads="1"/>
                </p:cNvSpPr>
                <p:nvPr/>
              </p:nvSpPr>
              <p:spPr bwMode="auto">
                <a:xfrm>
                  <a:off x="2386" y="3131"/>
                  <a:ext cx="153" cy="404"/>
                </a:xfrm>
                <a:prstGeom prst="rect">
                  <a:avLst/>
                </a:prstGeom>
                <a:solidFill>
                  <a:srgbClr val="FFC080"/>
                </a:solidFill>
                <a:ln w="1588">
                  <a:solidFill>
                    <a:srgbClr val="000000"/>
                  </a:solidFill>
                  <a:miter lim="800000"/>
                  <a:headEnd/>
                  <a:tailEnd/>
                </a:ln>
              </p:spPr>
              <p:txBody>
                <a:bodyPr/>
                <a:lstStyle/>
                <a:p>
                  <a:endParaRPr lang="es-ES"/>
                </a:p>
              </p:txBody>
            </p:sp>
            <p:sp>
              <p:nvSpPr>
                <p:cNvPr id="9325" name="Freeform 15"/>
                <p:cNvSpPr>
                  <a:spLocks/>
                </p:cNvSpPr>
                <p:nvPr/>
              </p:nvSpPr>
              <p:spPr bwMode="auto">
                <a:xfrm>
                  <a:off x="2346" y="3131"/>
                  <a:ext cx="40" cy="404"/>
                </a:xfrm>
                <a:custGeom>
                  <a:avLst/>
                  <a:gdLst>
                    <a:gd name="T0" fmla="*/ 1 w 242"/>
                    <a:gd name="T1" fmla="*/ 0 h 2425"/>
                    <a:gd name="T2" fmla="*/ 0 w 242"/>
                    <a:gd name="T3" fmla="*/ 1 h 2425"/>
                    <a:gd name="T4" fmla="*/ 0 w 242"/>
                    <a:gd name="T5" fmla="*/ 11 h 2425"/>
                    <a:gd name="T6" fmla="*/ 1 w 242"/>
                    <a:gd name="T7" fmla="*/ 11 h 2425"/>
                    <a:gd name="T8" fmla="*/ 1 w 242"/>
                    <a:gd name="T9" fmla="*/ 0 h 2425"/>
                    <a:gd name="T10" fmla="*/ 0 60000 65536"/>
                    <a:gd name="T11" fmla="*/ 0 60000 65536"/>
                    <a:gd name="T12" fmla="*/ 0 60000 65536"/>
                    <a:gd name="T13" fmla="*/ 0 60000 65536"/>
                    <a:gd name="T14" fmla="*/ 0 60000 65536"/>
                    <a:gd name="T15" fmla="*/ 0 w 242"/>
                    <a:gd name="T16" fmla="*/ 0 h 2425"/>
                    <a:gd name="T17" fmla="*/ 242 w 242"/>
                    <a:gd name="T18" fmla="*/ 2425 h 2425"/>
                  </a:gdLst>
                  <a:ahLst/>
                  <a:cxnLst>
                    <a:cxn ang="T10">
                      <a:pos x="T0" y="T1"/>
                    </a:cxn>
                    <a:cxn ang="T11">
                      <a:pos x="T2" y="T3"/>
                    </a:cxn>
                    <a:cxn ang="T12">
                      <a:pos x="T4" y="T5"/>
                    </a:cxn>
                    <a:cxn ang="T13">
                      <a:pos x="T6" y="T7"/>
                    </a:cxn>
                    <a:cxn ang="T14">
                      <a:pos x="T8" y="T9"/>
                    </a:cxn>
                  </a:cxnLst>
                  <a:rect l="T15" t="T16" r="T17" b="T18"/>
                  <a:pathLst>
                    <a:path w="242" h="2425">
                      <a:moveTo>
                        <a:pt x="242" y="0"/>
                      </a:moveTo>
                      <a:lnTo>
                        <a:pt x="0" y="189"/>
                      </a:lnTo>
                      <a:lnTo>
                        <a:pt x="0" y="2372"/>
                      </a:lnTo>
                      <a:lnTo>
                        <a:pt x="242" y="2425"/>
                      </a:lnTo>
                      <a:lnTo>
                        <a:pt x="242" y="0"/>
                      </a:lnTo>
                      <a:close/>
                    </a:path>
                  </a:pathLst>
                </a:custGeom>
                <a:solidFill>
                  <a:srgbClr val="FFA040"/>
                </a:solidFill>
                <a:ln w="1588">
                  <a:solidFill>
                    <a:srgbClr val="000000"/>
                  </a:solidFill>
                  <a:round/>
                  <a:headEnd/>
                  <a:tailEnd/>
                </a:ln>
              </p:spPr>
              <p:txBody>
                <a:bodyPr/>
                <a:lstStyle/>
                <a:p>
                  <a:endParaRPr lang="es-ES"/>
                </a:p>
              </p:txBody>
            </p:sp>
          </p:grpSp>
          <p:grpSp>
            <p:nvGrpSpPr>
              <p:cNvPr id="7" name="Group 16"/>
              <p:cNvGrpSpPr>
                <a:grpSpLocks/>
              </p:cNvGrpSpPr>
              <p:nvPr/>
            </p:nvGrpSpPr>
            <p:grpSpPr bwMode="auto">
              <a:xfrm>
                <a:off x="2273" y="3275"/>
                <a:ext cx="182" cy="306"/>
                <a:chOff x="2273" y="3275"/>
                <a:chExt cx="182" cy="306"/>
              </a:xfrm>
            </p:grpSpPr>
            <p:sp>
              <p:nvSpPr>
                <p:cNvPr id="9322" name="Freeform 17"/>
                <p:cNvSpPr>
                  <a:spLocks/>
                </p:cNvSpPr>
                <p:nvPr/>
              </p:nvSpPr>
              <p:spPr bwMode="auto">
                <a:xfrm>
                  <a:off x="2314" y="3275"/>
                  <a:ext cx="141" cy="306"/>
                </a:xfrm>
                <a:custGeom>
                  <a:avLst/>
                  <a:gdLst>
                    <a:gd name="T0" fmla="*/ 0 w 845"/>
                    <a:gd name="T1" fmla="*/ 0 h 1833"/>
                    <a:gd name="T2" fmla="*/ 4 w 845"/>
                    <a:gd name="T3" fmla="*/ 0 h 1833"/>
                    <a:gd name="T4" fmla="*/ 4 w 845"/>
                    <a:gd name="T5" fmla="*/ 9 h 1833"/>
                    <a:gd name="T6" fmla="*/ 0 w 845"/>
                    <a:gd name="T7" fmla="*/ 9 h 1833"/>
                    <a:gd name="T8" fmla="*/ 0 w 845"/>
                    <a:gd name="T9" fmla="*/ 0 h 1833"/>
                    <a:gd name="T10" fmla="*/ 0 60000 65536"/>
                    <a:gd name="T11" fmla="*/ 0 60000 65536"/>
                    <a:gd name="T12" fmla="*/ 0 60000 65536"/>
                    <a:gd name="T13" fmla="*/ 0 60000 65536"/>
                    <a:gd name="T14" fmla="*/ 0 60000 65536"/>
                    <a:gd name="T15" fmla="*/ 0 w 845"/>
                    <a:gd name="T16" fmla="*/ 0 h 1833"/>
                    <a:gd name="T17" fmla="*/ 845 w 845"/>
                    <a:gd name="T18" fmla="*/ 1833 h 1833"/>
                  </a:gdLst>
                  <a:ahLst/>
                  <a:cxnLst>
                    <a:cxn ang="T10">
                      <a:pos x="T0" y="T1"/>
                    </a:cxn>
                    <a:cxn ang="T11">
                      <a:pos x="T2" y="T3"/>
                    </a:cxn>
                    <a:cxn ang="T12">
                      <a:pos x="T4" y="T5"/>
                    </a:cxn>
                    <a:cxn ang="T13">
                      <a:pos x="T6" y="T7"/>
                    </a:cxn>
                    <a:cxn ang="T14">
                      <a:pos x="T8" y="T9"/>
                    </a:cxn>
                  </a:cxnLst>
                  <a:rect l="T15" t="T16" r="T17" b="T18"/>
                  <a:pathLst>
                    <a:path w="845" h="1833">
                      <a:moveTo>
                        <a:pt x="0" y="2"/>
                      </a:moveTo>
                      <a:lnTo>
                        <a:pt x="845" y="0"/>
                      </a:lnTo>
                      <a:lnTo>
                        <a:pt x="845" y="1833"/>
                      </a:lnTo>
                      <a:lnTo>
                        <a:pt x="0" y="1833"/>
                      </a:lnTo>
                      <a:lnTo>
                        <a:pt x="0" y="2"/>
                      </a:lnTo>
                      <a:close/>
                    </a:path>
                  </a:pathLst>
                </a:custGeom>
                <a:solidFill>
                  <a:srgbClr val="FFC080"/>
                </a:solidFill>
                <a:ln w="1588">
                  <a:solidFill>
                    <a:srgbClr val="000000"/>
                  </a:solidFill>
                  <a:round/>
                  <a:headEnd/>
                  <a:tailEnd/>
                </a:ln>
              </p:spPr>
              <p:txBody>
                <a:bodyPr/>
                <a:lstStyle/>
                <a:p>
                  <a:endParaRPr lang="es-ES"/>
                </a:p>
              </p:txBody>
            </p:sp>
            <p:sp>
              <p:nvSpPr>
                <p:cNvPr id="9323" name="Freeform 18"/>
                <p:cNvSpPr>
                  <a:spLocks/>
                </p:cNvSpPr>
                <p:nvPr/>
              </p:nvSpPr>
              <p:spPr bwMode="auto">
                <a:xfrm>
                  <a:off x="2273" y="3275"/>
                  <a:ext cx="41" cy="305"/>
                </a:xfrm>
                <a:custGeom>
                  <a:avLst/>
                  <a:gdLst>
                    <a:gd name="T0" fmla="*/ 1 w 246"/>
                    <a:gd name="T1" fmla="*/ 8 h 1831"/>
                    <a:gd name="T2" fmla="*/ 0 w 246"/>
                    <a:gd name="T3" fmla="*/ 7 h 1831"/>
                    <a:gd name="T4" fmla="*/ 0 w 246"/>
                    <a:gd name="T5" fmla="*/ 0 h 1831"/>
                    <a:gd name="T6" fmla="*/ 1 w 246"/>
                    <a:gd name="T7" fmla="*/ 0 h 1831"/>
                    <a:gd name="T8" fmla="*/ 1 w 246"/>
                    <a:gd name="T9" fmla="*/ 8 h 1831"/>
                    <a:gd name="T10" fmla="*/ 0 60000 65536"/>
                    <a:gd name="T11" fmla="*/ 0 60000 65536"/>
                    <a:gd name="T12" fmla="*/ 0 60000 65536"/>
                    <a:gd name="T13" fmla="*/ 0 60000 65536"/>
                    <a:gd name="T14" fmla="*/ 0 60000 65536"/>
                    <a:gd name="T15" fmla="*/ 0 w 246"/>
                    <a:gd name="T16" fmla="*/ 0 h 1831"/>
                    <a:gd name="T17" fmla="*/ 246 w 246"/>
                    <a:gd name="T18" fmla="*/ 1831 h 1831"/>
                  </a:gdLst>
                  <a:ahLst/>
                  <a:cxnLst>
                    <a:cxn ang="T10">
                      <a:pos x="T0" y="T1"/>
                    </a:cxn>
                    <a:cxn ang="T11">
                      <a:pos x="T2" y="T3"/>
                    </a:cxn>
                    <a:cxn ang="T12">
                      <a:pos x="T4" y="T5"/>
                    </a:cxn>
                    <a:cxn ang="T13">
                      <a:pos x="T6" y="T7"/>
                    </a:cxn>
                    <a:cxn ang="T14">
                      <a:pos x="T8" y="T9"/>
                    </a:cxn>
                  </a:cxnLst>
                  <a:rect l="T15" t="T16" r="T17" b="T18"/>
                  <a:pathLst>
                    <a:path w="246" h="1831">
                      <a:moveTo>
                        <a:pt x="246" y="1831"/>
                      </a:moveTo>
                      <a:lnTo>
                        <a:pt x="0" y="1620"/>
                      </a:lnTo>
                      <a:lnTo>
                        <a:pt x="0" y="105"/>
                      </a:lnTo>
                      <a:lnTo>
                        <a:pt x="246" y="0"/>
                      </a:lnTo>
                      <a:lnTo>
                        <a:pt x="246" y="1831"/>
                      </a:lnTo>
                      <a:close/>
                    </a:path>
                  </a:pathLst>
                </a:custGeom>
                <a:solidFill>
                  <a:srgbClr val="FFA040"/>
                </a:solidFill>
                <a:ln w="1588">
                  <a:solidFill>
                    <a:srgbClr val="000000"/>
                  </a:solidFill>
                  <a:round/>
                  <a:headEnd/>
                  <a:tailEnd/>
                </a:ln>
              </p:spPr>
              <p:txBody>
                <a:bodyPr/>
                <a:lstStyle/>
                <a:p>
                  <a:endParaRPr lang="es-ES"/>
                </a:p>
              </p:txBody>
            </p:sp>
          </p:grpSp>
          <p:grpSp>
            <p:nvGrpSpPr>
              <p:cNvPr id="8" name="Group 19"/>
              <p:cNvGrpSpPr>
                <a:grpSpLocks/>
              </p:cNvGrpSpPr>
              <p:nvPr/>
            </p:nvGrpSpPr>
            <p:grpSpPr bwMode="auto">
              <a:xfrm>
                <a:off x="2210" y="3374"/>
                <a:ext cx="139" cy="234"/>
                <a:chOff x="2210" y="3374"/>
                <a:chExt cx="139" cy="234"/>
              </a:xfrm>
            </p:grpSpPr>
            <p:sp>
              <p:nvSpPr>
                <p:cNvPr id="9320" name="Freeform 20"/>
                <p:cNvSpPr>
                  <a:spLocks/>
                </p:cNvSpPr>
                <p:nvPr/>
              </p:nvSpPr>
              <p:spPr bwMode="auto">
                <a:xfrm>
                  <a:off x="2241" y="3374"/>
                  <a:ext cx="108" cy="234"/>
                </a:xfrm>
                <a:custGeom>
                  <a:avLst/>
                  <a:gdLst>
                    <a:gd name="T0" fmla="*/ 0 w 646"/>
                    <a:gd name="T1" fmla="*/ 0 h 1403"/>
                    <a:gd name="T2" fmla="*/ 3 w 646"/>
                    <a:gd name="T3" fmla="*/ 0 h 1403"/>
                    <a:gd name="T4" fmla="*/ 3 w 646"/>
                    <a:gd name="T5" fmla="*/ 7 h 1403"/>
                    <a:gd name="T6" fmla="*/ 0 w 646"/>
                    <a:gd name="T7" fmla="*/ 7 h 1403"/>
                    <a:gd name="T8" fmla="*/ 0 w 646"/>
                    <a:gd name="T9" fmla="*/ 0 h 1403"/>
                    <a:gd name="T10" fmla="*/ 0 60000 65536"/>
                    <a:gd name="T11" fmla="*/ 0 60000 65536"/>
                    <a:gd name="T12" fmla="*/ 0 60000 65536"/>
                    <a:gd name="T13" fmla="*/ 0 60000 65536"/>
                    <a:gd name="T14" fmla="*/ 0 60000 65536"/>
                    <a:gd name="T15" fmla="*/ 0 w 646"/>
                    <a:gd name="T16" fmla="*/ 0 h 1403"/>
                    <a:gd name="T17" fmla="*/ 646 w 646"/>
                    <a:gd name="T18" fmla="*/ 1403 h 1403"/>
                  </a:gdLst>
                  <a:ahLst/>
                  <a:cxnLst>
                    <a:cxn ang="T10">
                      <a:pos x="T0" y="T1"/>
                    </a:cxn>
                    <a:cxn ang="T11">
                      <a:pos x="T2" y="T3"/>
                    </a:cxn>
                    <a:cxn ang="T12">
                      <a:pos x="T4" y="T5"/>
                    </a:cxn>
                    <a:cxn ang="T13">
                      <a:pos x="T6" y="T7"/>
                    </a:cxn>
                    <a:cxn ang="T14">
                      <a:pos x="T8" y="T9"/>
                    </a:cxn>
                  </a:cxnLst>
                  <a:rect l="T15" t="T16" r="T17" b="T18"/>
                  <a:pathLst>
                    <a:path w="646" h="1403">
                      <a:moveTo>
                        <a:pt x="0" y="2"/>
                      </a:moveTo>
                      <a:lnTo>
                        <a:pt x="646" y="0"/>
                      </a:lnTo>
                      <a:lnTo>
                        <a:pt x="646" y="1403"/>
                      </a:lnTo>
                      <a:lnTo>
                        <a:pt x="0" y="1403"/>
                      </a:lnTo>
                      <a:lnTo>
                        <a:pt x="0" y="2"/>
                      </a:lnTo>
                      <a:close/>
                    </a:path>
                  </a:pathLst>
                </a:custGeom>
                <a:solidFill>
                  <a:srgbClr val="FFC080"/>
                </a:solidFill>
                <a:ln w="1588">
                  <a:solidFill>
                    <a:srgbClr val="000000"/>
                  </a:solidFill>
                  <a:round/>
                  <a:headEnd/>
                  <a:tailEnd/>
                </a:ln>
              </p:spPr>
              <p:txBody>
                <a:bodyPr/>
                <a:lstStyle/>
                <a:p>
                  <a:endParaRPr lang="es-ES"/>
                </a:p>
              </p:txBody>
            </p:sp>
            <p:sp>
              <p:nvSpPr>
                <p:cNvPr id="9321" name="Freeform 21"/>
                <p:cNvSpPr>
                  <a:spLocks/>
                </p:cNvSpPr>
                <p:nvPr/>
              </p:nvSpPr>
              <p:spPr bwMode="auto">
                <a:xfrm>
                  <a:off x="2210" y="3374"/>
                  <a:ext cx="31" cy="233"/>
                </a:xfrm>
                <a:custGeom>
                  <a:avLst/>
                  <a:gdLst>
                    <a:gd name="T0" fmla="*/ 1 w 189"/>
                    <a:gd name="T1" fmla="*/ 6 h 1401"/>
                    <a:gd name="T2" fmla="*/ 0 w 189"/>
                    <a:gd name="T3" fmla="*/ 6 h 1401"/>
                    <a:gd name="T4" fmla="*/ 0 w 189"/>
                    <a:gd name="T5" fmla="*/ 0 h 1401"/>
                    <a:gd name="T6" fmla="*/ 1 w 189"/>
                    <a:gd name="T7" fmla="*/ 0 h 1401"/>
                    <a:gd name="T8" fmla="*/ 1 w 189"/>
                    <a:gd name="T9" fmla="*/ 6 h 1401"/>
                    <a:gd name="T10" fmla="*/ 0 60000 65536"/>
                    <a:gd name="T11" fmla="*/ 0 60000 65536"/>
                    <a:gd name="T12" fmla="*/ 0 60000 65536"/>
                    <a:gd name="T13" fmla="*/ 0 60000 65536"/>
                    <a:gd name="T14" fmla="*/ 0 60000 65536"/>
                    <a:gd name="T15" fmla="*/ 0 w 189"/>
                    <a:gd name="T16" fmla="*/ 0 h 1401"/>
                    <a:gd name="T17" fmla="*/ 189 w 189"/>
                    <a:gd name="T18" fmla="*/ 1401 h 1401"/>
                  </a:gdLst>
                  <a:ahLst/>
                  <a:cxnLst>
                    <a:cxn ang="T10">
                      <a:pos x="T0" y="T1"/>
                    </a:cxn>
                    <a:cxn ang="T11">
                      <a:pos x="T2" y="T3"/>
                    </a:cxn>
                    <a:cxn ang="T12">
                      <a:pos x="T4" y="T5"/>
                    </a:cxn>
                    <a:cxn ang="T13">
                      <a:pos x="T6" y="T7"/>
                    </a:cxn>
                    <a:cxn ang="T14">
                      <a:pos x="T8" y="T9"/>
                    </a:cxn>
                  </a:cxnLst>
                  <a:rect l="T15" t="T16" r="T17" b="T18"/>
                  <a:pathLst>
                    <a:path w="189" h="1401">
                      <a:moveTo>
                        <a:pt x="189" y="1401"/>
                      </a:moveTo>
                      <a:lnTo>
                        <a:pt x="0" y="1239"/>
                      </a:lnTo>
                      <a:lnTo>
                        <a:pt x="0" y="80"/>
                      </a:lnTo>
                      <a:lnTo>
                        <a:pt x="189" y="0"/>
                      </a:lnTo>
                      <a:lnTo>
                        <a:pt x="189" y="1401"/>
                      </a:lnTo>
                      <a:close/>
                    </a:path>
                  </a:pathLst>
                </a:custGeom>
                <a:solidFill>
                  <a:srgbClr val="FFA040"/>
                </a:solidFill>
                <a:ln w="1588">
                  <a:solidFill>
                    <a:srgbClr val="000000"/>
                  </a:solidFill>
                  <a:round/>
                  <a:headEnd/>
                  <a:tailEnd/>
                </a:ln>
              </p:spPr>
              <p:txBody>
                <a:bodyPr/>
                <a:lstStyle/>
                <a:p>
                  <a:endParaRPr lang="es-ES"/>
                </a:p>
              </p:txBody>
            </p:sp>
          </p:grpSp>
        </p:grpSp>
        <p:grpSp>
          <p:nvGrpSpPr>
            <p:cNvPr id="9" name="Group 22"/>
            <p:cNvGrpSpPr>
              <a:grpSpLocks/>
            </p:cNvGrpSpPr>
            <p:nvPr/>
          </p:nvGrpSpPr>
          <p:grpSpPr bwMode="auto">
            <a:xfrm>
              <a:off x="2620" y="3073"/>
              <a:ext cx="175" cy="78"/>
              <a:chOff x="2620" y="3073"/>
              <a:chExt cx="175" cy="78"/>
            </a:xfrm>
          </p:grpSpPr>
          <p:sp>
            <p:nvSpPr>
              <p:cNvPr id="9313" name="Freeform 23"/>
              <p:cNvSpPr>
                <a:spLocks/>
              </p:cNvSpPr>
              <p:nvPr/>
            </p:nvSpPr>
            <p:spPr bwMode="auto">
              <a:xfrm>
                <a:off x="2620" y="3124"/>
                <a:ext cx="175" cy="27"/>
              </a:xfrm>
              <a:custGeom>
                <a:avLst/>
                <a:gdLst>
                  <a:gd name="T0" fmla="*/ 5 w 1052"/>
                  <a:gd name="T1" fmla="*/ 0 h 164"/>
                  <a:gd name="T2" fmla="*/ 3 w 1052"/>
                  <a:gd name="T3" fmla="*/ 1 h 164"/>
                  <a:gd name="T4" fmla="*/ 0 w 1052"/>
                  <a:gd name="T5" fmla="*/ 1 h 164"/>
                  <a:gd name="T6" fmla="*/ 2 w 1052"/>
                  <a:gd name="T7" fmla="*/ 0 h 164"/>
                  <a:gd name="T8" fmla="*/ 5 w 1052"/>
                  <a:gd name="T9" fmla="*/ 0 h 164"/>
                  <a:gd name="T10" fmla="*/ 0 60000 65536"/>
                  <a:gd name="T11" fmla="*/ 0 60000 65536"/>
                  <a:gd name="T12" fmla="*/ 0 60000 65536"/>
                  <a:gd name="T13" fmla="*/ 0 60000 65536"/>
                  <a:gd name="T14" fmla="*/ 0 60000 65536"/>
                  <a:gd name="T15" fmla="*/ 0 w 1052"/>
                  <a:gd name="T16" fmla="*/ 0 h 164"/>
                  <a:gd name="T17" fmla="*/ 1052 w 1052"/>
                  <a:gd name="T18" fmla="*/ 164 h 164"/>
                </a:gdLst>
                <a:ahLst/>
                <a:cxnLst>
                  <a:cxn ang="T10">
                    <a:pos x="T0" y="T1"/>
                  </a:cxn>
                  <a:cxn ang="T11">
                    <a:pos x="T2" y="T3"/>
                  </a:cxn>
                  <a:cxn ang="T12">
                    <a:pos x="T4" y="T5"/>
                  </a:cxn>
                  <a:cxn ang="T13">
                    <a:pos x="T6" y="T7"/>
                  </a:cxn>
                  <a:cxn ang="T14">
                    <a:pos x="T8" y="T9"/>
                  </a:cxn>
                </a:cxnLst>
                <a:rect l="T15" t="T16" r="T17" b="T18"/>
                <a:pathLst>
                  <a:path w="1052" h="164">
                    <a:moveTo>
                      <a:pt x="1052" y="0"/>
                    </a:moveTo>
                    <a:lnTo>
                      <a:pt x="723" y="164"/>
                    </a:lnTo>
                    <a:lnTo>
                      <a:pt x="0" y="164"/>
                    </a:lnTo>
                    <a:lnTo>
                      <a:pt x="350" y="0"/>
                    </a:lnTo>
                    <a:lnTo>
                      <a:pt x="1052" y="0"/>
                    </a:lnTo>
                    <a:close/>
                  </a:path>
                </a:pathLst>
              </a:custGeom>
              <a:solidFill>
                <a:srgbClr val="FFC080"/>
              </a:solidFill>
              <a:ln w="1588">
                <a:solidFill>
                  <a:srgbClr val="000000"/>
                </a:solidFill>
                <a:round/>
                <a:headEnd/>
                <a:tailEnd/>
              </a:ln>
            </p:spPr>
            <p:txBody>
              <a:bodyPr/>
              <a:lstStyle/>
              <a:p>
                <a:endParaRPr lang="es-ES"/>
              </a:p>
            </p:txBody>
          </p:sp>
          <p:grpSp>
            <p:nvGrpSpPr>
              <p:cNvPr id="10" name="Group 24"/>
              <p:cNvGrpSpPr>
                <a:grpSpLocks/>
              </p:cNvGrpSpPr>
              <p:nvPr/>
            </p:nvGrpSpPr>
            <p:grpSpPr bwMode="auto">
              <a:xfrm>
                <a:off x="2620" y="3073"/>
                <a:ext cx="175" cy="78"/>
                <a:chOff x="2620" y="3073"/>
                <a:chExt cx="175" cy="78"/>
              </a:xfrm>
            </p:grpSpPr>
            <p:sp>
              <p:nvSpPr>
                <p:cNvPr id="9315" name="Freeform 25"/>
                <p:cNvSpPr>
                  <a:spLocks/>
                </p:cNvSpPr>
                <p:nvPr/>
              </p:nvSpPr>
              <p:spPr bwMode="auto">
                <a:xfrm>
                  <a:off x="2678" y="3073"/>
                  <a:ext cx="117" cy="51"/>
                </a:xfrm>
                <a:custGeom>
                  <a:avLst/>
                  <a:gdLst>
                    <a:gd name="T0" fmla="*/ 3 w 702"/>
                    <a:gd name="T1" fmla="*/ 2 h 302"/>
                    <a:gd name="T2" fmla="*/ 3 w 702"/>
                    <a:gd name="T3" fmla="*/ 0 h 302"/>
                    <a:gd name="T4" fmla="*/ 0 w 702"/>
                    <a:gd name="T5" fmla="*/ 0 h 302"/>
                    <a:gd name="T6" fmla="*/ 0 w 702"/>
                    <a:gd name="T7" fmla="*/ 2 h 302"/>
                    <a:gd name="T8" fmla="*/ 3 w 702"/>
                    <a:gd name="T9" fmla="*/ 2 h 302"/>
                    <a:gd name="T10" fmla="*/ 0 60000 65536"/>
                    <a:gd name="T11" fmla="*/ 0 60000 65536"/>
                    <a:gd name="T12" fmla="*/ 0 60000 65536"/>
                    <a:gd name="T13" fmla="*/ 0 60000 65536"/>
                    <a:gd name="T14" fmla="*/ 0 60000 65536"/>
                    <a:gd name="T15" fmla="*/ 0 w 702"/>
                    <a:gd name="T16" fmla="*/ 0 h 302"/>
                    <a:gd name="T17" fmla="*/ 702 w 702"/>
                    <a:gd name="T18" fmla="*/ 302 h 302"/>
                  </a:gdLst>
                  <a:ahLst/>
                  <a:cxnLst>
                    <a:cxn ang="T10">
                      <a:pos x="T0" y="T1"/>
                    </a:cxn>
                    <a:cxn ang="T11">
                      <a:pos x="T2" y="T3"/>
                    </a:cxn>
                    <a:cxn ang="T12">
                      <a:pos x="T4" y="T5"/>
                    </a:cxn>
                    <a:cxn ang="T13">
                      <a:pos x="T6" y="T7"/>
                    </a:cxn>
                    <a:cxn ang="T14">
                      <a:pos x="T8" y="T9"/>
                    </a:cxn>
                  </a:cxnLst>
                  <a:rect l="T15" t="T16" r="T17" b="T18"/>
                  <a:pathLst>
                    <a:path w="702" h="302">
                      <a:moveTo>
                        <a:pt x="702" y="300"/>
                      </a:moveTo>
                      <a:lnTo>
                        <a:pt x="702" y="0"/>
                      </a:lnTo>
                      <a:lnTo>
                        <a:pt x="0" y="0"/>
                      </a:lnTo>
                      <a:lnTo>
                        <a:pt x="0" y="302"/>
                      </a:lnTo>
                      <a:lnTo>
                        <a:pt x="702" y="300"/>
                      </a:lnTo>
                      <a:close/>
                    </a:path>
                  </a:pathLst>
                </a:custGeom>
                <a:solidFill>
                  <a:srgbClr val="FFC080"/>
                </a:solidFill>
                <a:ln w="1588">
                  <a:solidFill>
                    <a:srgbClr val="000000"/>
                  </a:solidFill>
                  <a:round/>
                  <a:headEnd/>
                  <a:tailEnd/>
                </a:ln>
              </p:spPr>
              <p:txBody>
                <a:bodyPr/>
                <a:lstStyle/>
                <a:p>
                  <a:endParaRPr lang="es-ES"/>
                </a:p>
              </p:txBody>
            </p:sp>
            <p:sp>
              <p:nvSpPr>
                <p:cNvPr id="9316" name="Freeform 26"/>
                <p:cNvSpPr>
                  <a:spLocks/>
                </p:cNvSpPr>
                <p:nvPr/>
              </p:nvSpPr>
              <p:spPr bwMode="auto">
                <a:xfrm>
                  <a:off x="2620" y="3073"/>
                  <a:ext cx="58" cy="78"/>
                </a:xfrm>
                <a:custGeom>
                  <a:avLst/>
                  <a:gdLst>
                    <a:gd name="T0" fmla="*/ 2 w 350"/>
                    <a:gd name="T1" fmla="*/ 2 h 466"/>
                    <a:gd name="T2" fmla="*/ 0 w 350"/>
                    <a:gd name="T3" fmla="*/ 2 h 466"/>
                    <a:gd name="T4" fmla="*/ 0 w 350"/>
                    <a:gd name="T5" fmla="*/ 1 h 466"/>
                    <a:gd name="T6" fmla="*/ 2 w 350"/>
                    <a:gd name="T7" fmla="*/ 0 h 466"/>
                    <a:gd name="T8" fmla="*/ 2 w 350"/>
                    <a:gd name="T9" fmla="*/ 2 h 466"/>
                    <a:gd name="T10" fmla="*/ 0 60000 65536"/>
                    <a:gd name="T11" fmla="*/ 0 60000 65536"/>
                    <a:gd name="T12" fmla="*/ 0 60000 65536"/>
                    <a:gd name="T13" fmla="*/ 0 60000 65536"/>
                    <a:gd name="T14" fmla="*/ 0 60000 65536"/>
                    <a:gd name="T15" fmla="*/ 0 w 350"/>
                    <a:gd name="T16" fmla="*/ 0 h 466"/>
                    <a:gd name="T17" fmla="*/ 350 w 350"/>
                    <a:gd name="T18" fmla="*/ 466 h 466"/>
                  </a:gdLst>
                  <a:ahLst/>
                  <a:cxnLst>
                    <a:cxn ang="T10">
                      <a:pos x="T0" y="T1"/>
                    </a:cxn>
                    <a:cxn ang="T11">
                      <a:pos x="T2" y="T3"/>
                    </a:cxn>
                    <a:cxn ang="T12">
                      <a:pos x="T4" y="T5"/>
                    </a:cxn>
                    <a:cxn ang="T13">
                      <a:pos x="T6" y="T7"/>
                    </a:cxn>
                    <a:cxn ang="T14">
                      <a:pos x="T8" y="T9"/>
                    </a:cxn>
                  </a:cxnLst>
                  <a:rect l="T15" t="T16" r="T17" b="T18"/>
                  <a:pathLst>
                    <a:path w="350" h="466">
                      <a:moveTo>
                        <a:pt x="350" y="302"/>
                      </a:moveTo>
                      <a:lnTo>
                        <a:pt x="0" y="466"/>
                      </a:lnTo>
                      <a:lnTo>
                        <a:pt x="0" y="208"/>
                      </a:lnTo>
                      <a:lnTo>
                        <a:pt x="350" y="0"/>
                      </a:lnTo>
                      <a:lnTo>
                        <a:pt x="350" y="302"/>
                      </a:lnTo>
                      <a:close/>
                    </a:path>
                  </a:pathLst>
                </a:custGeom>
                <a:solidFill>
                  <a:srgbClr val="FFA040"/>
                </a:solidFill>
                <a:ln w="1588">
                  <a:solidFill>
                    <a:srgbClr val="000000"/>
                  </a:solidFill>
                  <a:round/>
                  <a:headEnd/>
                  <a:tailEnd/>
                </a:ln>
              </p:spPr>
              <p:txBody>
                <a:bodyPr/>
                <a:lstStyle/>
                <a:p>
                  <a:endParaRPr lang="es-ES"/>
                </a:p>
              </p:txBody>
            </p:sp>
          </p:grpSp>
        </p:grpSp>
        <p:grpSp>
          <p:nvGrpSpPr>
            <p:cNvPr id="11" name="Group 27"/>
            <p:cNvGrpSpPr>
              <a:grpSpLocks/>
            </p:cNvGrpSpPr>
            <p:nvPr/>
          </p:nvGrpSpPr>
          <p:grpSpPr bwMode="auto">
            <a:xfrm>
              <a:off x="2545" y="3176"/>
              <a:ext cx="181" cy="306"/>
              <a:chOff x="2545" y="3176"/>
              <a:chExt cx="181" cy="306"/>
            </a:xfrm>
          </p:grpSpPr>
          <p:sp>
            <p:nvSpPr>
              <p:cNvPr id="9311" name="Freeform 28"/>
              <p:cNvSpPr>
                <a:spLocks/>
              </p:cNvSpPr>
              <p:nvPr/>
            </p:nvSpPr>
            <p:spPr bwMode="auto">
              <a:xfrm>
                <a:off x="2586" y="3176"/>
                <a:ext cx="140" cy="306"/>
              </a:xfrm>
              <a:custGeom>
                <a:avLst/>
                <a:gdLst>
                  <a:gd name="T0" fmla="*/ 0 w 845"/>
                  <a:gd name="T1" fmla="*/ 0 h 1833"/>
                  <a:gd name="T2" fmla="*/ 4 w 845"/>
                  <a:gd name="T3" fmla="*/ 0 h 1833"/>
                  <a:gd name="T4" fmla="*/ 4 w 845"/>
                  <a:gd name="T5" fmla="*/ 9 h 1833"/>
                  <a:gd name="T6" fmla="*/ 0 w 845"/>
                  <a:gd name="T7" fmla="*/ 9 h 1833"/>
                  <a:gd name="T8" fmla="*/ 0 w 845"/>
                  <a:gd name="T9" fmla="*/ 0 h 1833"/>
                  <a:gd name="T10" fmla="*/ 0 60000 65536"/>
                  <a:gd name="T11" fmla="*/ 0 60000 65536"/>
                  <a:gd name="T12" fmla="*/ 0 60000 65536"/>
                  <a:gd name="T13" fmla="*/ 0 60000 65536"/>
                  <a:gd name="T14" fmla="*/ 0 60000 65536"/>
                  <a:gd name="T15" fmla="*/ 0 w 845"/>
                  <a:gd name="T16" fmla="*/ 0 h 1833"/>
                  <a:gd name="T17" fmla="*/ 845 w 845"/>
                  <a:gd name="T18" fmla="*/ 1833 h 1833"/>
                </a:gdLst>
                <a:ahLst/>
                <a:cxnLst>
                  <a:cxn ang="T10">
                    <a:pos x="T0" y="T1"/>
                  </a:cxn>
                  <a:cxn ang="T11">
                    <a:pos x="T2" y="T3"/>
                  </a:cxn>
                  <a:cxn ang="T12">
                    <a:pos x="T4" y="T5"/>
                  </a:cxn>
                  <a:cxn ang="T13">
                    <a:pos x="T6" y="T7"/>
                  </a:cxn>
                  <a:cxn ang="T14">
                    <a:pos x="T8" y="T9"/>
                  </a:cxn>
                </a:cxnLst>
                <a:rect l="T15" t="T16" r="T17" b="T18"/>
                <a:pathLst>
                  <a:path w="845" h="1833">
                    <a:moveTo>
                      <a:pt x="0" y="2"/>
                    </a:moveTo>
                    <a:lnTo>
                      <a:pt x="845" y="0"/>
                    </a:lnTo>
                    <a:lnTo>
                      <a:pt x="845" y="1833"/>
                    </a:lnTo>
                    <a:lnTo>
                      <a:pt x="0" y="1833"/>
                    </a:lnTo>
                    <a:lnTo>
                      <a:pt x="0" y="2"/>
                    </a:lnTo>
                    <a:close/>
                  </a:path>
                </a:pathLst>
              </a:custGeom>
              <a:solidFill>
                <a:srgbClr val="FFC080"/>
              </a:solidFill>
              <a:ln w="1588">
                <a:solidFill>
                  <a:srgbClr val="000000"/>
                </a:solidFill>
                <a:round/>
                <a:headEnd/>
                <a:tailEnd/>
              </a:ln>
            </p:spPr>
            <p:txBody>
              <a:bodyPr/>
              <a:lstStyle/>
              <a:p>
                <a:endParaRPr lang="es-ES"/>
              </a:p>
            </p:txBody>
          </p:sp>
          <p:sp>
            <p:nvSpPr>
              <p:cNvPr id="9312" name="Freeform 29"/>
              <p:cNvSpPr>
                <a:spLocks/>
              </p:cNvSpPr>
              <p:nvPr/>
            </p:nvSpPr>
            <p:spPr bwMode="auto">
              <a:xfrm>
                <a:off x="2545" y="3176"/>
                <a:ext cx="41" cy="306"/>
              </a:xfrm>
              <a:custGeom>
                <a:avLst/>
                <a:gdLst>
                  <a:gd name="T0" fmla="*/ 1 w 246"/>
                  <a:gd name="T1" fmla="*/ 9 h 1831"/>
                  <a:gd name="T2" fmla="*/ 0 w 246"/>
                  <a:gd name="T3" fmla="*/ 8 h 1831"/>
                  <a:gd name="T4" fmla="*/ 0 w 246"/>
                  <a:gd name="T5" fmla="*/ 1 h 1831"/>
                  <a:gd name="T6" fmla="*/ 1 w 246"/>
                  <a:gd name="T7" fmla="*/ 0 h 1831"/>
                  <a:gd name="T8" fmla="*/ 1 w 246"/>
                  <a:gd name="T9" fmla="*/ 9 h 1831"/>
                  <a:gd name="T10" fmla="*/ 0 60000 65536"/>
                  <a:gd name="T11" fmla="*/ 0 60000 65536"/>
                  <a:gd name="T12" fmla="*/ 0 60000 65536"/>
                  <a:gd name="T13" fmla="*/ 0 60000 65536"/>
                  <a:gd name="T14" fmla="*/ 0 60000 65536"/>
                  <a:gd name="T15" fmla="*/ 0 w 246"/>
                  <a:gd name="T16" fmla="*/ 0 h 1831"/>
                  <a:gd name="T17" fmla="*/ 246 w 246"/>
                  <a:gd name="T18" fmla="*/ 1831 h 1831"/>
                </a:gdLst>
                <a:ahLst/>
                <a:cxnLst>
                  <a:cxn ang="T10">
                    <a:pos x="T0" y="T1"/>
                  </a:cxn>
                  <a:cxn ang="T11">
                    <a:pos x="T2" y="T3"/>
                  </a:cxn>
                  <a:cxn ang="T12">
                    <a:pos x="T4" y="T5"/>
                  </a:cxn>
                  <a:cxn ang="T13">
                    <a:pos x="T6" y="T7"/>
                  </a:cxn>
                  <a:cxn ang="T14">
                    <a:pos x="T8" y="T9"/>
                  </a:cxn>
                </a:cxnLst>
                <a:rect l="T15" t="T16" r="T17" b="T18"/>
                <a:pathLst>
                  <a:path w="246" h="1831">
                    <a:moveTo>
                      <a:pt x="246" y="1831"/>
                    </a:moveTo>
                    <a:lnTo>
                      <a:pt x="0" y="1620"/>
                    </a:lnTo>
                    <a:lnTo>
                      <a:pt x="0" y="105"/>
                    </a:lnTo>
                    <a:lnTo>
                      <a:pt x="246" y="0"/>
                    </a:lnTo>
                    <a:lnTo>
                      <a:pt x="246" y="1831"/>
                    </a:lnTo>
                    <a:close/>
                  </a:path>
                </a:pathLst>
              </a:custGeom>
              <a:solidFill>
                <a:srgbClr val="FFA040"/>
              </a:solidFill>
              <a:ln w="1588">
                <a:solidFill>
                  <a:srgbClr val="000000"/>
                </a:solidFill>
                <a:round/>
                <a:headEnd/>
                <a:tailEnd/>
              </a:ln>
            </p:spPr>
            <p:txBody>
              <a:bodyPr/>
              <a:lstStyle/>
              <a:p>
                <a:endParaRPr lang="es-ES"/>
              </a:p>
            </p:txBody>
          </p:sp>
        </p:grpSp>
        <p:grpSp>
          <p:nvGrpSpPr>
            <p:cNvPr id="12" name="Group 30"/>
            <p:cNvGrpSpPr>
              <a:grpSpLocks/>
            </p:cNvGrpSpPr>
            <p:nvPr/>
          </p:nvGrpSpPr>
          <p:grpSpPr bwMode="auto">
            <a:xfrm>
              <a:off x="2606" y="3122"/>
              <a:ext cx="194" cy="405"/>
              <a:chOff x="2606" y="3122"/>
              <a:chExt cx="194" cy="405"/>
            </a:xfrm>
          </p:grpSpPr>
          <p:sp>
            <p:nvSpPr>
              <p:cNvPr id="9309" name="Rectangle 31"/>
              <p:cNvSpPr>
                <a:spLocks noChangeArrowheads="1"/>
              </p:cNvSpPr>
              <p:nvPr/>
            </p:nvSpPr>
            <p:spPr bwMode="auto">
              <a:xfrm>
                <a:off x="2647" y="3122"/>
                <a:ext cx="153" cy="405"/>
              </a:xfrm>
              <a:prstGeom prst="rect">
                <a:avLst/>
              </a:prstGeom>
              <a:solidFill>
                <a:srgbClr val="FFC080"/>
              </a:solidFill>
              <a:ln w="1588">
                <a:solidFill>
                  <a:srgbClr val="000000"/>
                </a:solidFill>
                <a:miter lim="800000"/>
                <a:headEnd/>
                <a:tailEnd/>
              </a:ln>
            </p:spPr>
            <p:txBody>
              <a:bodyPr/>
              <a:lstStyle/>
              <a:p>
                <a:endParaRPr lang="es-ES"/>
              </a:p>
            </p:txBody>
          </p:sp>
          <p:sp>
            <p:nvSpPr>
              <p:cNvPr id="9310" name="Freeform 32"/>
              <p:cNvSpPr>
                <a:spLocks/>
              </p:cNvSpPr>
              <p:nvPr/>
            </p:nvSpPr>
            <p:spPr bwMode="auto">
              <a:xfrm>
                <a:off x="2606" y="3122"/>
                <a:ext cx="41" cy="405"/>
              </a:xfrm>
              <a:custGeom>
                <a:avLst/>
                <a:gdLst>
                  <a:gd name="T0" fmla="*/ 1 w 243"/>
                  <a:gd name="T1" fmla="*/ 0 h 2426"/>
                  <a:gd name="T2" fmla="*/ 0 w 243"/>
                  <a:gd name="T3" fmla="*/ 1 h 2426"/>
                  <a:gd name="T4" fmla="*/ 0 w 243"/>
                  <a:gd name="T5" fmla="*/ 11 h 2426"/>
                  <a:gd name="T6" fmla="*/ 1 w 243"/>
                  <a:gd name="T7" fmla="*/ 11 h 2426"/>
                  <a:gd name="T8" fmla="*/ 1 w 243"/>
                  <a:gd name="T9" fmla="*/ 0 h 2426"/>
                  <a:gd name="T10" fmla="*/ 0 60000 65536"/>
                  <a:gd name="T11" fmla="*/ 0 60000 65536"/>
                  <a:gd name="T12" fmla="*/ 0 60000 65536"/>
                  <a:gd name="T13" fmla="*/ 0 60000 65536"/>
                  <a:gd name="T14" fmla="*/ 0 60000 65536"/>
                  <a:gd name="T15" fmla="*/ 0 w 243"/>
                  <a:gd name="T16" fmla="*/ 0 h 2426"/>
                  <a:gd name="T17" fmla="*/ 243 w 243"/>
                  <a:gd name="T18" fmla="*/ 2426 h 2426"/>
                </a:gdLst>
                <a:ahLst/>
                <a:cxnLst>
                  <a:cxn ang="T10">
                    <a:pos x="T0" y="T1"/>
                  </a:cxn>
                  <a:cxn ang="T11">
                    <a:pos x="T2" y="T3"/>
                  </a:cxn>
                  <a:cxn ang="T12">
                    <a:pos x="T4" y="T5"/>
                  </a:cxn>
                  <a:cxn ang="T13">
                    <a:pos x="T6" y="T7"/>
                  </a:cxn>
                  <a:cxn ang="T14">
                    <a:pos x="T8" y="T9"/>
                  </a:cxn>
                </a:cxnLst>
                <a:rect l="T15" t="T16" r="T17" b="T18"/>
                <a:pathLst>
                  <a:path w="243" h="2426">
                    <a:moveTo>
                      <a:pt x="243" y="0"/>
                    </a:moveTo>
                    <a:lnTo>
                      <a:pt x="0" y="189"/>
                    </a:lnTo>
                    <a:lnTo>
                      <a:pt x="0" y="2372"/>
                    </a:lnTo>
                    <a:lnTo>
                      <a:pt x="243" y="2426"/>
                    </a:lnTo>
                    <a:lnTo>
                      <a:pt x="243" y="0"/>
                    </a:lnTo>
                    <a:close/>
                  </a:path>
                </a:pathLst>
              </a:custGeom>
              <a:solidFill>
                <a:srgbClr val="FFA040"/>
              </a:solidFill>
              <a:ln w="1588">
                <a:solidFill>
                  <a:srgbClr val="000000"/>
                </a:solidFill>
                <a:round/>
                <a:headEnd/>
                <a:tailEnd/>
              </a:ln>
            </p:spPr>
            <p:txBody>
              <a:bodyPr/>
              <a:lstStyle/>
              <a:p>
                <a:endParaRPr lang="es-ES"/>
              </a:p>
            </p:txBody>
          </p:sp>
        </p:grpSp>
        <p:grpSp>
          <p:nvGrpSpPr>
            <p:cNvPr id="13" name="Group 33"/>
            <p:cNvGrpSpPr>
              <a:grpSpLocks/>
            </p:cNvGrpSpPr>
            <p:nvPr/>
          </p:nvGrpSpPr>
          <p:grpSpPr bwMode="auto">
            <a:xfrm>
              <a:off x="2304" y="3559"/>
              <a:ext cx="202" cy="89"/>
              <a:chOff x="2286" y="3550"/>
              <a:chExt cx="202" cy="89"/>
            </a:xfrm>
          </p:grpSpPr>
          <p:sp>
            <p:nvSpPr>
              <p:cNvPr id="9306" name="Freeform 34"/>
              <p:cNvSpPr>
                <a:spLocks/>
              </p:cNvSpPr>
              <p:nvPr/>
            </p:nvSpPr>
            <p:spPr bwMode="auto">
              <a:xfrm>
                <a:off x="2286" y="3581"/>
                <a:ext cx="135" cy="58"/>
              </a:xfrm>
              <a:custGeom>
                <a:avLst/>
                <a:gdLst>
                  <a:gd name="T0" fmla="*/ 0 w 810"/>
                  <a:gd name="T1" fmla="*/ 0 h 350"/>
                  <a:gd name="T2" fmla="*/ 0 w 810"/>
                  <a:gd name="T3" fmla="*/ 2 h 350"/>
                  <a:gd name="T4" fmla="*/ 4 w 810"/>
                  <a:gd name="T5" fmla="*/ 2 h 350"/>
                  <a:gd name="T6" fmla="*/ 4 w 810"/>
                  <a:gd name="T7" fmla="*/ 0 h 350"/>
                  <a:gd name="T8" fmla="*/ 0 w 810"/>
                  <a:gd name="T9" fmla="*/ 0 h 350"/>
                  <a:gd name="T10" fmla="*/ 0 60000 65536"/>
                  <a:gd name="T11" fmla="*/ 0 60000 65536"/>
                  <a:gd name="T12" fmla="*/ 0 60000 65536"/>
                  <a:gd name="T13" fmla="*/ 0 60000 65536"/>
                  <a:gd name="T14" fmla="*/ 0 60000 65536"/>
                  <a:gd name="T15" fmla="*/ 0 w 810"/>
                  <a:gd name="T16" fmla="*/ 0 h 350"/>
                  <a:gd name="T17" fmla="*/ 810 w 810"/>
                  <a:gd name="T18" fmla="*/ 350 h 350"/>
                </a:gdLst>
                <a:ahLst/>
                <a:cxnLst>
                  <a:cxn ang="T10">
                    <a:pos x="T0" y="T1"/>
                  </a:cxn>
                  <a:cxn ang="T11">
                    <a:pos x="T2" y="T3"/>
                  </a:cxn>
                  <a:cxn ang="T12">
                    <a:pos x="T4" y="T5"/>
                  </a:cxn>
                  <a:cxn ang="T13">
                    <a:pos x="T6" y="T7"/>
                  </a:cxn>
                  <a:cxn ang="T14">
                    <a:pos x="T8" y="T9"/>
                  </a:cxn>
                </a:cxnLst>
                <a:rect l="T15" t="T16" r="T17" b="T18"/>
                <a:pathLst>
                  <a:path w="810" h="350">
                    <a:moveTo>
                      <a:pt x="0" y="2"/>
                    </a:moveTo>
                    <a:lnTo>
                      <a:pt x="0" y="350"/>
                    </a:lnTo>
                    <a:lnTo>
                      <a:pt x="810" y="350"/>
                    </a:lnTo>
                    <a:lnTo>
                      <a:pt x="810" y="0"/>
                    </a:lnTo>
                    <a:lnTo>
                      <a:pt x="0" y="2"/>
                    </a:lnTo>
                    <a:close/>
                  </a:path>
                </a:pathLst>
              </a:custGeom>
              <a:solidFill>
                <a:srgbClr val="FFA040"/>
              </a:solidFill>
              <a:ln w="1588">
                <a:solidFill>
                  <a:srgbClr val="000000"/>
                </a:solidFill>
                <a:round/>
                <a:headEnd/>
                <a:tailEnd/>
              </a:ln>
            </p:spPr>
            <p:txBody>
              <a:bodyPr/>
              <a:lstStyle/>
              <a:p>
                <a:endParaRPr lang="es-ES"/>
              </a:p>
            </p:txBody>
          </p:sp>
          <p:sp>
            <p:nvSpPr>
              <p:cNvPr id="9307" name="Freeform 35"/>
              <p:cNvSpPr>
                <a:spLocks/>
              </p:cNvSpPr>
              <p:nvPr/>
            </p:nvSpPr>
            <p:spPr bwMode="auto">
              <a:xfrm>
                <a:off x="2286" y="3550"/>
                <a:ext cx="202" cy="31"/>
              </a:xfrm>
              <a:custGeom>
                <a:avLst/>
                <a:gdLst>
                  <a:gd name="T0" fmla="*/ 0 w 1213"/>
                  <a:gd name="T1" fmla="*/ 1 h 188"/>
                  <a:gd name="T2" fmla="*/ 2 w 1213"/>
                  <a:gd name="T3" fmla="*/ 0 h 188"/>
                  <a:gd name="T4" fmla="*/ 6 w 1213"/>
                  <a:gd name="T5" fmla="*/ 0 h 188"/>
                  <a:gd name="T6" fmla="*/ 4 w 1213"/>
                  <a:gd name="T7" fmla="*/ 1 h 188"/>
                  <a:gd name="T8" fmla="*/ 0 w 1213"/>
                  <a:gd name="T9" fmla="*/ 1 h 188"/>
                  <a:gd name="T10" fmla="*/ 0 60000 65536"/>
                  <a:gd name="T11" fmla="*/ 0 60000 65536"/>
                  <a:gd name="T12" fmla="*/ 0 60000 65536"/>
                  <a:gd name="T13" fmla="*/ 0 60000 65536"/>
                  <a:gd name="T14" fmla="*/ 0 60000 65536"/>
                  <a:gd name="T15" fmla="*/ 0 w 1213"/>
                  <a:gd name="T16" fmla="*/ 0 h 188"/>
                  <a:gd name="T17" fmla="*/ 1213 w 1213"/>
                  <a:gd name="T18" fmla="*/ 188 h 188"/>
                </a:gdLst>
                <a:ahLst/>
                <a:cxnLst>
                  <a:cxn ang="T10">
                    <a:pos x="T0" y="T1"/>
                  </a:cxn>
                  <a:cxn ang="T11">
                    <a:pos x="T2" y="T3"/>
                  </a:cxn>
                  <a:cxn ang="T12">
                    <a:pos x="T4" y="T5"/>
                  </a:cxn>
                  <a:cxn ang="T13">
                    <a:pos x="T6" y="T7"/>
                  </a:cxn>
                  <a:cxn ang="T14">
                    <a:pos x="T8" y="T9"/>
                  </a:cxn>
                </a:cxnLst>
                <a:rect l="T15" t="T16" r="T17" b="T18"/>
                <a:pathLst>
                  <a:path w="1213" h="188">
                    <a:moveTo>
                      <a:pt x="0" y="188"/>
                    </a:moveTo>
                    <a:lnTo>
                      <a:pt x="378" y="0"/>
                    </a:lnTo>
                    <a:lnTo>
                      <a:pt x="1213" y="0"/>
                    </a:lnTo>
                    <a:lnTo>
                      <a:pt x="810" y="188"/>
                    </a:lnTo>
                    <a:lnTo>
                      <a:pt x="0" y="188"/>
                    </a:lnTo>
                    <a:close/>
                  </a:path>
                </a:pathLst>
              </a:custGeom>
              <a:solidFill>
                <a:srgbClr val="FFC080"/>
              </a:solidFill>
              <a:ln w="1588">
                <a:solidFill>
                  <a:srgbClr val="000000"/>
                </a:solidFill>
                <a:round/>
                <a:headEnd/>
                <a:tailEnd/>
              </a:ln>
            </p:spPr>
            <p:txBody>
              <a:bodyPr/>
              <a:lstStyle/>
              <a:p>
                <a:endParaRPr lang="es-ES"/>
              </a:p>
            </p:txBody>
          </p:sp>
          <p:sp>
            <p:nvSpPr>
              <p:cNvPr id="9308" name="Freeform 36"/>
              <p:cNvSpPr>
                <a:spLocks/>
              </p:cNvSpPr>
              <p:nvPr/>
            </p:nvSpPr>
            <p:spPr bwMode="auto">
              <a:xfrm>
                <a:off x="2421" y="3550"/>
                <a:ext cx="67" cy="89"/>
              </a:xfrm>
              <a:custGeom>
                <a:avLst/>
                <a:gdLst>
                  <a:gd name="T0" fmla="*/ 0 w 403"/>
                  <a:gd name="T1" fmla="*/ 1 h 538"/>
                  <a:gd name="T2" fmla="*/ 2 w 403"/>
                  <a:gd name="T3" fmla="*/ 0 h 538"/>
                  <a:gd name="T4" fmla="*/ 2 w 403"/>
                  <a:gd name="T5" fmla="*/ 1 h 538"/>
                  <a:gd name="T6" fmla="*/ 0 w 403"/>
                  <a:gd name="T7" fmla="*/ 2 h 538"/>
                  <a:gd name="T8" fmla="*/ 0 w 403"/>
                  <a:gd name="T9" fmla="*/ 1 h 538"/>
                  <a:gd name="T10" fmla="*/ 0 60000 65536"/>
                  <a:gd name="T11" fmla="*/ 0 60000 65536"/>
                  <a:gd name="T12" fmla="*/ 0 60000 65536"/>
                  <a:gd name="T13" fmla="*/ 0 60000 65536"/>
                  <a:gd name="T14" fmla="*/ 0 60000 65536"/>
                  <a:gd name="T15" fmla="*/ 0 w 403"/>
                  <a:gd name="T16" fmla="*/ 0 h 538"/>
                  <a:gd name="T17" fmla="*/ 403 w 403"/>
                  <a:gd name="T18" fmla="*/ 538 h 538"/>
                </a:gdLst>
                <a:ahLst/>
                <a:cxnLst>
                  <a:cxn ang="T10">
                    <a:pos x="T0" y="T1"/>
                  </a:cxn>
                  <a:cxn ang="T11">
                    <a:pos x="T2" y="T3"/>
                  </a:cxn>
                  <a:cxn ang="T12">
                    <a:pos x="T4" y="T5"/>
                  </a:cxn>
                  <a:cxn ang="T13">
                    <a:pos x="T6" y="T7"/>
                  </a:cxn>
                  <a:cxn ang="T14">
                    <a:pos x="T8" y="T9"/>
                  </a:cxn>
                </a:cxnLst>
                <a:rect l="T15" t="T16" r="T17" b="T18"/>
                <a:pathLst>
                  <a:path w="403" h="538">
                    <a:moveTo>
                      <a:pt x="0" y="188"/>
                    </a:moveTo>
                    <a:lnTo>
                      <a:pt x="403" y="0"/>
                    </a:lnTo>
                    <a:lnTo>
                      <a:pt x="403" y="299"/>
                    </a:lnTo>
                    <a:lnTo>
                      <a:pt x="0" y="538"/>
                    </a:lnTo>
                    <a:lnTo>
                      <a:pt x="0" y="188"/>
                    </a:lnTo>
                    <a:close/>
                  </a:path>
                </a:pathLst>
              </a:custGeom>
              <a:solidFill>
                <a:srgbClr val="FF8000"/>
              </a:solidFill>
              <a:ln w="1588">
                <a:solidFill>
                  <a:srgbClr val="000000"/>
                </a:solidFill>
                <a:round/>
                <a:headEnd/>
                <a:tailEnd/>
              </a:ln>
            </p:spPr>
            <p:txBody>
              <a:bodyPr/>
              <a:lstStyle/>
              <a:p>
                <a:endParaRPr lang="es-ES"/>
              </a:p>
            </p:txBody>
          </p:sp>
        </p:grpSp>
        <p:grpSp>
          <p:nvGrpSpPr>
            <p:cNvPr id="14" name="Group 37"/>
            <p:cNvGrpSpPr>
              <a:grpSpLocks/>
            </p:cNvGrpSpPr>
            <p:nvPr/>
          </p:nvGrpSpPr>
          <p:grpSpPr bwMode="auto">
            <a:xfrm>
              <a:off x="2578" y="3289"/>
              <a:ext cx="220" cy="278"/>
              <a:chOff x="2578" y="3289"/>
              <a:chExt cx="220" cy="278"/>
            </a:xfrm>
          </p:grpSpPr>
          <p:sp>
            <p:nvSpPr>
              <p:cNvPr id="9304" name="Freeform 38"/>
              <p:cNvSpPr>
                <a:spLocks/>
              </p:cNvSpPr>
              <p:nvPr/>
            </p:nvSpPr>
            <p:spPr bwMode="auto">
              <a:xfrm>
                <a:off x="2578" y="3290"/>
                <a:ext cx="170" cy="277"/>
              </a:xfrm>
              <a:custGeom>
                <a:avLst/>
                <a:gdLst>
                  <a:gd name="T0" fmla="*/ 0 w 1024"/>
                  <a:gd name="T1" fmla="*/ 8 h 1661"/>
                  <a:gd name="T2" fmla="*/ 5 w 1024"/>
                  <a:gd name="T3" fmla="*/ 8 h 1661"/>
                  <a:gd name="T4" fmla="*/ 5 w 1024"/>
                  <a:gd name="T5" fmla="*/ 0 h 1661"/>
                  <a:gd name="T6" fmla="*/ 0 w 1024"/>
                  <a:gd name="T7" fmla="*/ 0 h 1661"/>
                  <a:gd name="T8" fmla="*/ 0 w 1024"/>
                  <a:gd name="T9" fmla="*/ 8 h 1661"/>
                  <a:gd name="T10" fmla="*/ 0 60000 65536"/>
                  <a:gd name="T11" fmla="*/ 0 60000 65536"/>
                  <a:gd name="T12" fmla="*/ 0 60000 65536"/>
                  <a:gd name="T13" fmla="*/ 0 60000 65536"/>
                  <a:gd name="T14" fmla="*/ 0 60000 65536"/>
                  <a:gd name="T15" fmla="*/ 0 w 1024"/>
                  <a:gd name="T16" fmla="*/ 0 h 1661"/>
                  <a:gd name="T17" fmla="*/ 1024 w 1024"/>
                  <a:gd name="T18" fmla="*/ 1661 h 1661"/>
                </a:gdLst>
                <a:ahLst/>
                <a:cxnLst>
                  <a:cxn ang="T10">
                    <a:pos x="T0" y="T1"/>
                  </a:cxn>
                  <a:cxn ang="T11">
                    <a:pos x="T2" y="T3"/>
                  </a:cxn>
                  <a:cxn ang="T12">
                    <a:pos x="T4" y="T5"/>
                  </a:cxn>
                  <a:cxn ang="T13">
                    <a:pos x="T6" y="T7"/>
                  </a:cxn>
                  <a:cxn ang="T14">
                    <a:pos x="T8" y="T9"/>
                  </a:cxn>
                </a:cxnLst>
                <a:rect l="T15" t="T16" r="T17" b="T18"/>
                <a:pathLst>
                  <a:path w="1024" h="1661">
                    <a:moveTo>
                      <a:pt x="0" y="1655"/>
                    </a:moveTo>
                    <a:lnTo>
                      <a:pt x="1024" y="1661"/>
                    </a:lnTo>
                    <a:lnTo>
                      <a:pt x="1024" y="0"/>
                    </a:lnTo>
                    <a:lnTo>
                      <a:pt x="0" y="72"/>
                    </a:lnTo>
                    <a:lnTo>
                      <a:pt x="0" y="1655"/>
                    </a:lnTo>
                    <a:close/>
                  </a:path>
                </a:pathLst>
              </a:custGeom>
              <a:solidFill>
                <a:srgbClr val="FFC080"/>
              </a:solidFill>
              <a:ln w="1588">
                <a:solidFill>
                  <a:srgbClr val="000000"/>
                </a:solidFill>
                <a:round/>
                <a:headEnd/>
                <a:tailEnd/>
              </a:ln>
            </p:spPr>
            <p:txBody>
              <a:bodyPr/>
              <a:lstStyle/>
              <a:p>
                <a:endParaRPr lang="es-ES"/>
              </a:p>
            </p:txBody>
          </p:sp>
          <p:sp>
            <p:nvSpPr>
              <p:cNvPr id="9305" name="Freeform 39"/>
              <p:cNvSpPr>
                <a:spLocks/>
              </p:cNvSpPr>
              <p:nvPr/>
            </p:nvSpPr>
            <p:spPr bwMode="auto">
              <a:xfrm>
                <a:off x="2748" y="3289"/>
                <a:ext cx="50" cy="278"/>
              </a:xfrm>
              <a:custGeom>
                <a:avLst/>
                <a:gdLst>
                  <a:gd name="T0" fmla="*/ 0 w 297"/>
                  <a:gd name="T1" fmla="*/ 0 h 1671"/>
                  <a:gd name="T2" fmla="*/ 0 w 297"/>
                  <a:gd name="T3" fmla="*/ 8 h 1671"/>
                  <a:gd name="T4" fmla="*/ 1 w 297"/>
                  <a:gd name="T5" fmla="*/ 6 h 1671"/>
                  <a:gd name="T6" fmla="*/ 1 w 297"/>
                  <a:gd name="T7" fmla="*/ 1 h 1671"/>
                  <a:gd name="T8" fmla="*/ 0 w 297"/>
                  <a:gd name="T9" fmla="*/ 0 h 1671"/>
                  <a:gd name="T10" fmla="*/ 0 60000 65536"/>
                  <a:gd name="T11" fmla="*/ 0 60000 65536"/>
                  <a:gd name="T12" fmla="*/ 0 60000 65536"/>
                  <a:gd name="T13" fmla="*/ 0 60000 65536"/>
                  <a:gd name="T14" fmla="*/ 0 60000 65536"/>
                  <a:gd name="T15" fmla="*/ 0 w 297"/>
                  <a:gd name="T16" fmla="*/ 0 h 1671"/>
                  <a:gd name="T17" fmla="*/ 297 w 297"/>
                  <a:gd name="T18" fmla="*/ 1671 h 1671"/>
                </a:gdLst>
                <a:ahLst/>
                <a:cxnLst>
                  <a:cxn ang="T10">
                    <a:pos x="T0" y="T1"/>
                  </a:cxn>
                  <a:cxn ang="T11">
                    <a:pos x="T2" y="T3"/>
                  </a:cxn>
                  <a:cxn ang="T12">
                    <a:pos x="T4" y="T5"/>
                  </a:cxn>
                  <a:cxn ang="T13">
                    <a:pos x="T6" y="T7"/>
                  </a:cxn>
                  <a:cxn ang="T14">
                    <a:pos x="T8" y="T9"/>
                  </a:cxn>
                </a:cxnLst>
                <a:rect l="T15" t="T16" r="T17" b="T18"/>
                <a:pathLst>
                  <a:path w="297" h="1671">
                    <a:moveTo>
                      <a:pt x="0" y="0"/>
                    </a:moveTo>
                    <a:lnTo>
                      <a:pt x="0" y="1671"/>
                    </a:lnTo>
                    <a:lnTo>
                      <a:pt x="297" y="1348"/>
                    </a:lnTo>
                    <a:lnTo>
                      <a:pt x="297" y="217"/>
                    </a:lnTo>
                    <a:lnTo>
                      <a:pt x="0" y="0"/>
                    </a:lnTo>
                    <a:close/>
                  </a:path>
                </a:pathLst>
              </a:custGeom>
              <a:solidFill>
                <a:srgbClr val="FFA040"/>
              </a:solidFill>
              <a:ln w="1588">
                <a:solidFill>
                  <a:srgbClr val="000000"/>
                </a:solidFill>
                <a:round/>
                <a:headEnd/>
                <a:tailEnd/>
              </a:ln>
            </p:spPr>
            <p:txBody>
              <a:bodyPr/>
              <a:lstStyle/>
              <a:p>
                <a:endParaRPr lang="es-ES"/>
              </a:p>
            </p:txBody>
          </p:sp>
        </p:grpSp>
        <p:grpSp>
          <p:nvGrpSpPr>
            <p:cNvPr id="15" name="Group 40"/>
            <p:cNvGrpSpPr>
              <a:grpSpLocks/>
            </p:cNvGrpSpPr>
            <p:nvPr/>
          </p:nvGrpSpPr>
          <p:grpSpPr bwMode="auto">
            <a:xfrm>
              <a:off x="2523" y="3432"/>
              <a:ext cx="147" cy="182"/>
              <a:chOff x="2523" y="3432"/>
              <a:chExt cx="147" cy="182"/>
            </a:xfrm>
          </p:grpSpPr>
          <p:sp>
            <p:nvSpPr>
              <p:cNvPr id="9301" name="Rectangle 41"/>
              <p:cNvSpPr>
                <a:spLocks noChangeArrowheads="1"/>
              </p:cNvSpPr>
              <p:nvPr/>
            </p:nvSpPr>
            <p:spPr bwMode="auto">
              <a:xfrm>
                <a:off x="2523" y="3457"/>
                <a:ext cx="106" cy="157"/>
              </a:xfrm>
              <a:prstGeom prst="rect">
                <a:avLst/>
              </a:prstGeom>
              <a:solidFill>
                <a:srgbClr val="FFC080"/>
              </a:solidFill>
              <a:ln w="1588">
                <a:solidFill>
                  <a:srgbClr val="000000"/>
                </a:solidFill>
                <a:miter lim="800000"/>
                <a:headEnd/>
                <a:tailEnd/>
              </a:ln>
            </p:spPr>
            <p:txBody>
              <a:bodyPr/>
              <a:lstStyle/>
              <a:p>
                <a:endParaRPr lang="es-ES"/>
              </a:p>
            </p:txBody>
          </p:sp>
          <p:sp>
            <p:nvSpPr>
              <p:cNvPr id="9302" name="Freeform 42"/>
              <p:cNvSpPr>
                <a:spLocks/>
              </p:cNvSpPr>
              <p:nvPr/>
            </p:nvSpPr>
            <p:spPr bwMode="auto">
              <a:xfrm>
                <a:off x="2523" y="3432"/>
                <a:ext cx="147" cy="25"/>
              </a:xfrm>
              <a:custGeom>
                <a:avLst/>
                <a:gdLst>
                  <a:gd name="T0" fmla="*/ 0 w 882"/>
                  <a:gd name="T1" fmla="*/ 1 h 148"/>
                  <a:gd name="T2" fmla="*/ 2 w 882"/>
                  <a:gd name="T3" fmla="*/ 0 h 148"/>
                  <a:gd name="T4" fmla="*/ 4 w 882"/>
                  <a:gd name="T5" fmla="*/ 0 h 148"/>
                  <a:gd name="T6" fmla="*/ 3 w 882"/>
                  <a:gd name="T7" fmla="*/ 1 h 148"/>
                  <a:gd name="T8" fmla="*/ 0 w 882"/>
                  <a:gd name="T9" fmla="*/ 1 h 148"/>
                  <a:gd name="T10" fmla="*/ 0 60000 65536"/>
                  <a:gd name="T11" fmla="*/ 0 60000 65536"/>
                  <a:gd name="T12" fmla="*/ 0 60000 65536"/>
                  <a:gd name="T13" fmla="*/ 0 60000 65536"/>
                  <a:gd name="T14" fmla="*/ 0 60000 65536"/>
                  <a:gd name="T15" fmla="*/ 0 w 882"/>
                  <a:gd name="T16" fmla="*/ 0 h 148"/>
                  <a:gd name="T17" fmla="*/ 882 w 882"/>
                  <a:gd name="T18" fmla="*/ 148 h 148"/>
                </a:gdLst>
                <a:ahLst/>
                <a:cxnLst>
                  <a:cxn ang="T10">
                    <a:pos x="T0" y="T1"/>
                  </a:cxn>
                  <a:cxn ang="T11">
                    <a:pos x="T2" y="T3"/>
                  </a:cxn>
                  <a:cxn ang="T12">
                    <a:pos x="T4" y="T5"/>
                  </a:cxn>
                  <a:cxn ang="T13">
                    <a:pos x="T6" y="T7"/>
                  </a:cxn>
                  <a:cxn ang="T14">
                    <a:pos x="T8" y="T9"/>
                  </a:cxn>
                </a:cxnLst>
                <a:rect l="T15" t="T16" r="T17" b="T18"/>
                <a:pathLst>
                  <a:path w="882" h="148">
                    <a:moveTo>
                      <a:pt x="0" y="148"/>
                    </a:moveTo>
                    <a:lnTo>
                      <a:pt x="330" y="0"/>
                    </a:lnTo>
                    <a:lnTo>
                      <a:pt x="882" y="0"/>
                    </a:lnTo>
                    <a:lnTo>
                      <a:pt x="632" y="148"/>
                    </a:lnTo>
                    <a:lnTo>
                      <a:pt x="0" y="148"/>
                    </a:lnTo>
                    <a:close/>
                  </a:path>
                </a:pathLst>
              </a:custGeom>
              <a:solidFill>
                <a:srgbClr val="FFE0C0"/>
              </a:solidFill>
              <a:ln w="1588">
                <a:solidFill>
                  <a:srgbClr val="000000"/>
                </a:solidFill>
                <a:round/>
                <a:headEnd/>
                <a:tailEnd/>
              </a:ln>
            </p:spPr>
            <p:txBody>
              <a:bodyPr/>
              <a:lstStyle/>
              <a:p>
                <a:endParaRPr lang="es-ES"/>
              </a:p>
            </p:txBody>
          </p:sp>
          <p:sp>
            <p:nvSpPr>
              <p:cNvPr id="9303" name="Freeform 43"/>
              <p:cNvSpPr>
                <a:spLocks/>
              </p:cNvSpPr>
              <p:nvPr/>
            </p:nvSpPr>
            <p:spPr bwMode="auto">
              <a:xfrm>
                <a:off x="2629" y="3432"/>
                <a:ext cx="40" cy="182"/>
              </a:xfrm>
              <a:custGeom>
                <a:avLst/>
                <a:gdLst>
                  <a:gd name="T0" fmla="*/ 0 w 244"/>
                  <a:gd name="T1" fmla="*/ 5 h 1092"/>
                  <a:gd name="T2" fmla="*/ 1 w 244"/>
                  <a:gd name="T3" fmla="*/ 4 h 1092"/>
                  <a:gd name="T4" fmla="*/ 1 w 244"/>
                  <a:gd name="T5" fmla="*/ 0 h 1092"/>
                  <a:gd name="T6" fmla="*/ 0 w 244"/>
                  <a:gd name="T7" fmla="*/ 1 h 1092"/>
                  <a:gd name="T8" fmla="*/ 0 w 244"/>
                  <a:gd name="T9" fmla="*/ 5 h 1092"/>
                  <a:gd name="T10" fmla="*/ 0 60000 65536"/>
                  <a:gd name="T11" fmla="*/ 0 60000 65536"/>
                  <a:gd name="T12" fmla="*/ 0 60000 65536"/>
                  <a:gd name="T13" fmla="*/ 0 60000 65536"/>
                  <a:gd name="T14" fmla="*/ 0 60000 65536"/>
                  <a:gd name="T15" fmla="*/ 0 w 244"/>
                  <a:gd name="T16" fmla="*/ 0 h 1092"/>
                  <a:gd name="T17" fmla="*/ 244 w 244"/>
                  <a:gd name="T18" fmla="*/ 1092 h 1092"/>
                </a:gdLst>
                <a:ahLst/>
                <a:cxnLst>
                  <a:cxn ang="T10">
                    <a:pos x="T0" y="T1"/>
                  </a:cxn>
                  <a:cxn ang="T11">
                    <a:pos x="T2" y="T3"/>
                  </a:cxn>
                  <a:cxn ang="T12">
                    <a:pos x="T4" y="T5"/>
                  </a:cxn>
                  <a:cxn ang="T13">
                    <a:pos x="T6" y="T7"/>
                  </a:cxn>
                  <a:cxn ang="T14">
                    <a:pos x="T8" y="T9"/>
                  </a:cxn>
                </a:cxnLst>
                <a:rect l="T15" t="T16" r="T17" b="T18"/>
                <a:pathLst>
                  <a:path w="244" h="1092">
                    <a:moveTo>
                      <a:pt x="0" y="1092"/>
                    </a:moveTo>
                    <a:lnTo>
                      <a:pt x="244" y="829"/>
                    </a:lnTo>
                    <a:lnTo>
                      <a:pt x="244" y="0"/>
                    </a:lnTo>
                    <a:lnTo>
                      <a:pt x="0" y="148"/>
                    </a:lnTo>
                    <a:lnTo>
                      <a:pt x="0" y="1092"/>
                    </a:lnTo>
                    <a:close/>
                  </a:path>
                </a:pathLst>
              </a:custGeom>
              <a:solidFill>
                <a:srgbClr val="FFA040"/>
              </a:solidFill>
              <a:ln w="1588">
                <a:solidFill>
                  <a:srgbClr val="000000"/>
                </a:solidFill>
                <a:round/>
                <a:headEnd/>
                <a:tailEnd/>
              </a:ln>
            </p:spPr>
            <p:txBody>
              <a:bodyPr/>
              <a:lstStyle/>
              <a:p>
                <a:endParaRPr lang="es-ES"/>
              </a:p>
            </p:txBody>
          </p:sp>
        </p:grpSp>
        <p:grpSp>
          <p:nvGrpSpPr>
            <p:cNvPr id="16" name="Group 44"/>
            <p:cNvGrpSpPr>
              <a:grpSpLocks/>
            </p:cNvGrpSpPr>
            <p:nvPr/>
          </p:nvGrpSpPr>
          <p:grpSpPr bwMode="auto">
            <a:xfrm>
              <a:off x="2445" y="3457"/>
              <a:ext cx="373" cy="231"/>
              <a:chOff x="2445" y="3457"/>
              <a:chExt cx="373" cy="231"/>
            </a:xfrm>
          </p:grpSpPr>
          <p:sp>
            <p:nvSpPr>
              <p:cNvPr id="9299" name="Freeform 45"/>
              <p:cNvSpPr>
                <a:spLocks/>
              </p:cNvSpPr>
              <p:nvPr/>
            </p:nvSpPr>
            <p:spPr bwMode="auto">
              <a:xfrm>
                <a:off x="2445" y="3457"/>
                <a:ext cx="373" cy="231"/>
              </a:xfrm>
              <a:custGeom>
                <a:avLst/>
                <a:gdLst>
                  <a:gd name="T0" fmla="*/ 6 w 2238"/>
                  <a:gd name="T1" fmla="*/ 0 h 1388"/>
                  <a:gd name="T2" fmla="*/ 10 w 2238"/>
                  <a:gd name="T3" fmla="*/ 0 h 1388"/>
                  <a:gd name="T4" fmla="*/ 9 w 2238"/>
                  <a:gd name="T5" fmla="*/ 6 h 1388"/>
                  <a:gd name="T6" fmla="*/ 0 w 2238"/>
                  <a:gd name="T7" fmla="*/ 6 h 1388"/>
                  <a:gd name="T8" fmla="*/ 6 w 2238"/>
                  <a:gd name="T9" fmla="*/ 0 h 1388"/>
                  <a:gd name="T10" fmla="*/ 0 60000 65536"/>
                  <a:gd name="T11" fmla="*/ 0 60000 65536"/>
                  <a:gd name="T12" fmla="*/ 0 60000 65536"/>
                  <a:gd name="T13" fmla="*/ 0 60000 65536"/>
                  <a:gd name="T14" fmla="*/ 0 60000 65536"/>
                  <a:gd name="T15" fmla="*/ 0 w 2238"/>
                  <a:gd name="T16" fmla="*/ 0 h 1388"/>
                  <a:gd name="T17" fmla="*/ 2238 w 2238"/>
                  <a:gd name="T18" fmla="*/ 1388 h 1388"/>
                </a:gdLst>
                <a:ahLst/>
                <a:cxnLst>
                  <a:cxn ang="T10">
                    <a:pos x="T0" y="T1"/>
                  </a:cxn>
                  <a:cxn ang="T11">
                    <a:pos x="T2" y="T3"/>
                  </a:cxn>
                  <a:cxn ang="T12">
                    <a:pos x="T4" y="T5"/>
                  </a:cxn>
                  <a:cxn ang="T13">
                    <a:pos x="T6" y="T7"/>
                  </a:cxn>
                  <a:cxn ang="T14">
                    <a:pos x="T8" y="T9"/>
                  </a:cxn>
                </a:cxnLst>
                <a:rect l="T15" t="T16" r="T17" b="T18"/>
                <a:pathLst>
                  <a:path w="2238" h="1388">
                    <a:moveTo>
                      <a:pt x="1401" y="0"/>
                    </a:moveTo>
                    <a:lnTo>
                      <a:pt x="2238" y="0"/>
                    </a:lnTo>
                    <a:lnTo>
                      <a:pt x="1953" y="1388"/>
                    </a:lnTo>
                    <a:lnTo>
                      <a:pt x="0" y="1388"/>
                    </a:lnTo>
                    <a:lnTo>
                      <a:pt x="1401" y="0"/>
                    </a:lnTo>
                    <a:close/>
                  </a:path>
                </a:pathLst>
              </a:custGeom>
              <a:solidFill>
                <a:srgbClr val="C0C0C0"/>
              </a:solidFill>
              <a:ln w="1588">
                <a:solidFill>
                  <a:srgbClr val="000000"/>
                </a:solidFill>
                <a:round/>
                <a:headEnd/>
                <a:tailEnd/>
              </a:ln>
            </p:spPr>
            <p:txBody>
              <a:bodyPr/>
              <a:lstStyle/>
              <a:p>
                <a:endParaRPr lang="es-ES"/>
              </a:p>
            </p:txBody>
          </p:sp>
          <p:sp>
            <p:nvSpPr>
              <p:cNvPr id="9300" name="Freeform 46"/>
              <p:cNvSpPr>
                <a:spLocks/>
              </p:cNvSpPr>
              <p:nvPr/>
            </p:nvSpPr>
            <p:spPr bwMode="auto">
              <a:xfrm>
                <a:off x="2770" y="3458"/>
                <a:ext cx="48" cy="228"/>
              </a:xfrm>
              <a:custGeom>
                <a:avLst/>
                <a:gdLst>
                  <a:gd name="T0" fmla="*/ 1 w 285"/>
                  <a:gd name="T1" fmla="*/ 0 h 1370"/>
                  <a:gd name="T2" fmla="*/ 0 w 285"/>
                  <a:gd name="T3" fmla="*/ 6 h 1370"/>
                  <a:gd name="T4" fmla="*/ 1 w 285"/>
                  <a:gd name="T5" fmla="*/ 3 h 1370"/>
                  <a:gd name="T6" fmla="*/ 1 w 285"/>
                  <a:gd name="T7" fmla="*/ 0 h 1370"/>
                  <a:gd name="T8" fmla="*/ 0 60000 65536"/>
                  <a:gd name="T9" fmla="*/ 0 60000 65536"/>
                  <a:gd name="T10" fmla="*/ 0 60000 65536"/>
                  <a:gd name="T11" fmla="*/ 0 60000 65536"/>
                  <a:gd name="T12" fmla="*/ 0 w 285"/>
                  <a:gd name="T13" fmla="*/ 0 h 1370"/>
                  <a:gd name="T14" fmla="*/ 285 w 285"/>
                  <a:gd name="T15" fmla="*/ 1370 h 1370"/>
                </a:gdLst>
                <a:ahLst/>
                <a:cxnLst>
                  <a:cxn ang="T8">
                    <a:pos x="T0" y="T1"/>
                  </a:cxn>
                  <a:cxn ang="T9">
                    <a:pos x="T2" y="T3"/>
                  </a:cxn>
                  <a:cxn ang="T10">
                    <a:pos x="T4" y="T5"/>
                  </a:cxn>
                  <a:cxn ang="T11">
                    <a:pos x="T6" y="T7"/>
                  </a:cxn>
                </a:cxnLst>
                <a:rect l="T12" t="T13" r="T14" b="T15"/>
                <a:pathLst>
                  <a:path w="285" h="1370">
                    <a:moveTo>
                      <a:pt x="285" y="0"/>
                    </a:moveTo>
                    <a:lnTo>
                      <a:pt x="0" y="1370"/>
                    </a:lnTo>
                    <a:lnTo>
                      <a:pt x="285" y="575"/>
                    </a:lnTo>
                    <a:lnTo>
                      <a:pt x="285" y="0"/>
                    </a:lnTo>
                    <a:close/>
                  </a:path>
                </a:pathLst>
              </a:custGeom>
              <a:solidFill>
                <a:srgbClr val="808080"/>
              </a:solidFill>
              <a:ln w="1588">
                <a:solidFill>
                  <a:srgbClr val="000000"/>
                </a:solidFill>
                <a:round/>
                <a:headEnd/>
                <a:tailEnd/>
              </a:ln>
            </p:spPr>
            <p:txBody>
              <a:bodyPr/>
              <a:lstStyle/>
              <a:p>
                <a:endParaRPr lang="es-ES"/>
              </a:p>
            </p:txBody>
          </p:sp>
        </p:grpSp>
        <p:grpSp>
          <p:nvGrpSpPr>
            <p:cNvPr id="17" name="Group 47"/>
            <p:cNvGrpSpPr>
              <a:grpSpLocks/>
            </p:cNvGrpSpPr>
            <p:nvPr/>
          </p:nvGrpSpPr>
          <p:grpSpPr bwMode="auto">
            <a:xfrm>
              <a:off x="2657" y="3328"/>
              <a:ext cx="153" cy="217"/>
              <a:chOff x="2657" y="3328"/>
              <a:chExt cx="153" cy="217"/>
            </a:xfrm>
          </p:grpSpPr>
          <p:sp>
            <p:nvSpPr>
              <p:cNvPr id="9296" name="Freeform 48"/>
              <p:cNvSpPr>
                <a:spLocks/>
              </p:cNvSpPr>
              <p:nvPr/>
            </p:nvSpPr>
            <p:spPr bwMode="auto">
              <a:xfrm>
                <a:off x="2759" y="3489"/>
                <a:ext cx="51" cy="56"/>
              </a:xfrm>
              <a:custGeom>
                <a:avLst/>
                <a:gdLst>
                  <a:gd name="T0" fmla="*/ 0 w 309"/>
                  <a:gd name="T1" fmla="*/ 2 h 334"/>
                  <a:gd name="T2" fmla="*/ 1 w 309"/>
                  <a:gd name="T3" fmla="*/ 0 h 334"/>
                  <a:gd name="T4" fmla="*/ 1 w 309"/>
                  <a:gd name="T5" fmla="*/ 0 h 334"/>
                  <a:gd name="T6" fmla="*/ 1 w 309"/>
                  <a:gd name="T7" fmla="*/ 1 h 334"/>
                  <a:gd name="T8" fmla="*/ 0 w 309"/>
                  <a:gd name="T9" fmla="*/ 2 h 334"/>
                  <a:gd name="T10" fmla="*/ 0 60000 65536"/>
                  <a:gd name="T11" fmla="*/ 0 60000 65536"/>
                  <a:gd name="T12" fmla="*/ 0 60000 65536"/>
                  <a:gd name="T13" fmla="*/ 0 60000 65536"/>
                  <a:gd name="T14" fmla="*/ 0 60000 65536"/>
                  <a:gd name="T15" fmla="*/ 0 w 309"/>
                  <a:gd name="T16" fmla="*/ 0 h 334"/>
                  <a:gd name="T17" fmla="*/ 309 w 309"/>
                  <a:gd name="T18" fmla="*/ 334 h 334"/>
                </a:gdLst>
                <a:ahLst/>
                <a:cxnLst>
                  <a:cxn ang="T10">
                    <a:pos x="T0" y="T1"/>
                  </a:cxn>
                  <a:cxn ang="T11">
                    <a:pos x="T2" y="T3"/>
                  </a:cxn>
                  <a:cxn ang="T12">
                    <a:pos x="T4" y="T5"/>
                  </a:cxn>
                  <a:cxn ang="T13">
                    <a:pos x="T6" y="T7"/>
                  </a:cxn>
                  <a:cxn ang="T14">
                    <a:pos x="T8" y="T9"/>
                  </a:cxn>
                </a:cxnLst>
                <a:rect l="T15" t="T16" r="T17" b="T18"/>
                <a:pathLst>
                  <a:path w="309" h="334">
                    <a:moveTo>
                      <a:pt x="0" y="334"/>
                    </a:moveTo>
                    <a:lnTo>
                      <a:pt x="245" y="63"/>
                    </a:lnTo>
                    <a:lnTo>
                      <a:pt x="309" y="0"/>
                    </a:lnTo>
                    <a:lnTo>
                      <a:pt x="264" y="221"/>
                    </a:lnTo>
                    <a:lnTo>
                      <a:pt x="0" y="334"/>
                    </a:lnTo>
                    <a:close/>
                  </a:path>
                </a:pathLst>
              </a:custGeom>
              <a:solidFill>
                <a:srgbClr val="A0A0A0"/>
              </a:solidFill>
              <a:ln w="9525">
                <a:noFill/>
                <a:round/>
                <a:headEnd/>
                <a:tailEnd/>
              </a:ln>
            </p:spPr>
            <p:txBody>
              <a:bodyPr/>
              <a:lstStyle/>
              <a:p>
                <a:endParaRPr lang="es-ES"/>
              </a:p>
            </p:txBody>
          </p:sp>
          <p:sp>
            <p:nvSpPr>
              <p:cNvPr id="9297" name="Freeform 49"/>
              <p:cNvSpPr>
                <a:spLocks/>
              </p:cNvSpPr>
              <p:nvPr/>
            </p:nvSpPr>
            <p:spPr bwMode="auto">
              <a:xfrm>
                <a:off x="2657" y="3328"/>
                <a:ext cx="104" cy="216"/>
              </a:xfrm>
              <a:custGeom>
                <a:avLst/>
                <a:gdLst>
                  <a:gd name="T0" fmla="*/ 0 w 622"/>
                  <a:gd name="T1" fmla="*/ 6 h 1293"/>
                  <a:gd name="T2" fmla="*/ 3 w 622"/>
                  <a:gd name="T3" fmla="*/ 6 h 1293"/>
                  <a:gd name="T4" fmla="*/ 3 w 622"/>
                  <a:gd name="T5" fmla="*/ 0 h 1293"/>
                  <a:gd name="T6" fmla="*/ 0 w 622"/>
                  <a:gd name="T7" fmla="*/ 0 h 1293"/>
                  <a:gd name="T8" fmla="*/ 0 w 622"/>
                  <a:gd name="T9" fmla="*/ 6 h 1293"/>
                  <a:gd name="T10" fmla="*/ 0 60000 65536"/>
                  <a:gd name="T11" fmla="*/ 0 60000 65536"/>
                  <a:gd name="T12" fmla="*/ 0 60000 65536"/>
                  <a:gd name="T13" fmla="*/ 0 60000 65536"/>
                  <a:gd name="T14" fmla="*/ 0 60000 65536"/>
                  <a:gd name="T15" fmla="*/ 0 w 622"/>
                  <a:gd name="T16" fmla="*/ 0 h 1293"/>
                  <a:gd name="T17" fmla="*/ 622 w 622"/>
                  <a:gd name="T18" fmla="*/ 1293 h 1293"/>
                </a:gdLst>
                <a:ahLst/>
                <a:cxnLst>
                  <a:cxn ang="T10">
                    <a:pos x="T0" y="T1"/>
                  </a:cxn>
                  <a:cxn ang="T11">
                    <a:pos x="T2" y="T3"/>
                  </a:cxn>
                  <a:cxn ang="T12">
                    <a:pos x="T4" y="T5"/>
                  </a:cxn>
                  <a:cxn ang="T13">
                    <a:pos x="T6" y="T7"/>
                  </a:cxn>
                  <a:cxn ang="T14">
                    <a:pos x="T8" y="T9"/>
                  </a:cxn>
                </a:cxnLst>
                <a:rect l="T15" t="T16" r="T17" b="T18"/>
                <a:pathLst>
                  <a:path w="622" h="1293">
                    <a:moveTo>
                      <a:pt x="0" y="1242"/>
                    </a:moveTo>
                    <a:lnTo>
                      <a:pt x="622" y="1293"/>
                    </a:lnTo>
                    <a:lnTo>
                      <a:pt x="622" y="0"/>
                    </a:lnTo>
                    <a:lnTo>
                      <a:pt x="2" y="26"/>
                    </a:lnTo>
                    <a:lnTo>
                      <a:pt x="0" y="1242"/>
                    </a:lnTo>
                    <a:close/>
                  </a:path>
                </a:pathLst>
              </a:custGeom>
              <a:solidFill>
                <a:srgbClr val="FFC080"/>
              </a:solidFill>
              <a:ln w="1588">
                <a:solidFill>
                  <a:srgbClr val="000000"/>
                </a:solidFill>
                <a:round/>
                <a:headEnd/>
                <a:tailEnd/>
              </a:ln>
            </p:spPr>
            <p:txBody>
              <a:bodyPr/>
              <a:lstStyle/>
              <a:p>
                <a:endParaRPr lang="es-ES"/>
              </a:p>
            </p:txBody>
          </p:sp>
          <p:sp>
            <p:nvSpPr>
              <p:cNvPr id="9298" name="Freeform 50"/>
              <p:cNvSpPr>
                <a:spLocks/>
              </p:cNvSpPr>
              <p:nvPr/>
            </p:nvSpPr>
            <p:spPr bwMode="auto">
              <a:xfrm>
                <a:off x="2761" y="3328"/>
                <a:ext cx="40" cy="216"/>
              </a:xfrm>
              <a:custGeom>
                <a:avLst/>
                <a:gdLst>
                  <a:gd name="T0" fmla="*/ 0 w 242"/>
                  <a:gd name="T1" fmla="*/ 0 h 1292"/>
                  <a:gd name="T2" fmla="*/ 1 w 242"/>
                  <a:gd name="T3" fmla="*/ 1 h 1292"/>
                  <a:gd name="T4" fmla="*/ 1 w 242"/>
                  <a:gd name="T5" fmla="*/ 5 h 1292"/>
                  <a:gd name="T6" fmla="*/ 0 w 242"/>
                  <a:gd name="T7" fmla="*/ 6 h 1292"/>
                  <a:gd name="T8" fmla="*/ 0 w 242"/>
                  <a:gd name="T9" fmla="*/ 0 h 1292"/>
                  <a:gd name="T10" fmla="*/ 0 60000 65536"/>
                  <a:gd name="T11" fmla="*/ 0 60000 65536"/>
                  <a:gd name="T12" fmla="*/ 0 60000 65536"/>
                  <a:gd name="T13" fmla="*/ 0 60000 65536"/>
                  <a:gd name="T14" fmla="*/ 0 60000 65536"/>
                  <a:gd name="T15" fmla="*/ 0 w 242"/>
                  <a:gd name="T16" fmla="*/ 0 h 1292"/>
                  <a:gd name="T17" fmla="*/ 242 w 242"/>
                  <a:gd name="T18" fmla="*/ 1292 h 1292"/>
                </a:gdLst>
                <a:ahLst/>
                <a:cxnLst>
                  <a:cxn ang="T10">
                    <a:pos x="T0" y="T1"/>
                  </a:cxn>
                  <a:cxn ang="T11">
                    <a:pos x="T2" y="T3"/>
                  </a:cxn>
                  <a:cxn ang="T12">
                    <a:pos x="T4" y="T5"/>
                  </a:cxn>
                  <a:cxn ang="T13">
                    <a:pos x="T6" y="T7"/>
                  </a:cxn>
                  <a:cxn ang="T14">
                    <a:pos x="T8" y="T9"/>
                  </a:cxn>
                </a:cxnLst>
                <a:rect l="T15" t="T16" r="T17" b="T18"/>
                <a:pathLst>
                  <a:path w="242" h="1292">
                    <a:moveTo>
                      <a:pt x="0" y="0"/>
                    </a:moveTo>
                    <a:lnTo>
                      <a:pt x="242" y="161"/>
                    </a:lnTo>
                    <a:lnTo>
                      <a:pt x="242" y="1023"/>
                    </a:lnTo>
                    <a:lnTo>
                      <a:pt x="0" y="1292"/>
                    </a:lnTo>
                    <a:lnTo>
                      <a:pt x="0" y="0"/>
                    </a:lnTo>
                    <a:close/>
                  </a:path>
                </a:pathLst>
              </a:custGeom>
              <a:solidFill>
                <a:srgbClr val="FFA040"/>
              </a:solidFill>
              <a:ln w="1588">
                <a:solidFill>
                  <a:srgbClr val="000000"/>
                </a:solidFill>
                <a:round/>
                <a:headEnd/>
                <a:tailEnd/>
              </a:ln>
            </p:spPr>
            <p:txBody>
              <a:bodyPr/>
              <a:lstStyle/>
              <a:p>
                <a:endParaRPr lang="es-ES"/>
              </a:p>
            </p:txBody>
          </p:sp>
        </p:grpSp>
        <p:grpSp>
          <p:nvGrpSpPr>
            <p:cNvPr id="18" name="Group 51"/>
            <p:cNvGrpSpPr>
              <a:grpSpLocks/>
            </p:cNvGrpSpPr>
            <p:nvPr/>
          </p:nvGrpSpPr>
          <p:grpSpPr bwMode="auto">
            <a:xfrm>
              <a:off x="2818" y="3213"/>
              <a:ext cx="160" cy="40"/>
              <a:chOff x="2818" y="3213"/>
              <a:chExt cx="160" cy="40"/>
            </a:xfrm>
          </p:grpSpPr>
          <p:sp>
            <p:nvSpPr>
              <p:cNvPr id="9292" name="Freeform 52"/>
              <p:cNvSpPr>
                <a:spLocks/>
              </p:cNvSpPr>
              <p:nvPr/>
            </p:nvSpPr>
            <p:spPr bwMode="auto">
              <a:xfrm>
                <a:off x="2961" y="3240"/>
                <a:ext cx="17" cy="7"/>
              </a:xfrm>
              <a:custGeom>
                <a:avLst/>
                <a:gdLst>
                  <a:gd name="T0" fmla="*/ 0 w 98"/>
                  <a:gd name="T1" fmla="*/ 0 h 45"/>
                  <a:gd name="T2" fmla="*/ 0 w 98"/>
                  <a:gd name="T3" fmla="*/ 0 h 45"/>
                  <a:gd name="T4" fmla="*/ 0 w 98"/>
                  <a:gd name="T5" fmla="*/ 0 h 45"/>
                  <a:gd name="T6" fmla="*/ 0 w 98"/>
                  <a:gd name="T7" fmla="*/ 0 h 45"/>
                  <a:gd name="T8" fmla="*/ 0 w 98"/>
                  <a:gd name="T9" fmla="*/ 0 h 45"/>
                  <a:gd name="T10" fmla="*/ 0 w 98"/>
                  <a:gd name="T11" fmla="*/ 0 h 45"/>
                  <a:gd name="T12" fmla="*/ 0 w 98"/>
                  <a:gd name="T13" fmla="*/ 0 h 45"/>
                  <a:gd name="T14" fmla="*/ 0 w 98"/>
                  <a:gd name="T15" fmla="*/ 0 h 45"/>
                  <a:gd name="T16" fmla="*/ 0 w 98"/>
                  <a:gd name="T17" fmla="*/ 0 h 45"/>
                  <a:gd name="T18" fmla="*/ 0 w 98"/>
                  <a:gd name="T19" fmla="*/ 0 h 45"/>
                  <a:gd name="T20" fmla="*/ 0 w 98"/>
                  <a:gd name="T21" fmla="*/ 0 h 45"/>
                  <a:gd name="T22" fmla="*/ 0 w 98"/>
                  <a:gd name="T23" fmla="*/ 0 h 45"/>
                  <a:gd name="T24" fmla="*/ 1 w 98"/>
                  <a:gd name="T25" fmla="*/ 0 h 45"/>
                  <a:gd name="T26" fmla="*/ 1 w 98"/>
                  <a:gd name="T27" fmla="*/ 0 h 45"/>
                  <a:gd name="T28" fmla="*/ 1 w 98"/>
                  <a:gd name="T29" fmla="*/ 0 h 45"/>
                  <a:gd name="T30" fmla="*/ 1 w 98"/>
                  <a:gd name="T31" fmla="*/ 0 h 45"/>
                  <a:gd name="T32" fmla="*/ 1 w 98"/>
                  <a:gd name="T33" fmla="*/ 0 h 45"/>
                  <a:gd name="T34" fmla="*/ 1 w 98"/>
                  <a:gd name="T35" fmla="*/ 0 h 45"/>
                  <a:gd name="T36" fmla="*/ 1 w 98"/>
                  <a:gd name="T37" fmla="*/ 0 h 45"/>
                  <a:gd name="T38" fmla="*/ 1 w 98"/>
                  <a:gd name="T39" fmla="*/ 0 h 45"/>
                  <a:gd name="T40" fmla="*/ 1 w 98"/>
                  <a:gd name="T41" fmla="*/ 0 h 45"/>
                  <a:gd name="T42" fmla="*/ 1 w 98"/>
                  <a:gd name="T43" fmla="*/ 0 h 45"/>
                  <a:gd name="T44" fmla="*/ 0 w 98"/>
                  <a:gd name="T45" fmla="*/ 0 h 45"/>
                  <a:gd name="T46" fmla="*/ 0 w 98"/>
                  <a:gd name="T47" fmla="*/ 0 h 45"/>
                  <a:gd name="T48" fmla="*/ 0 w 98"/>
                  <a:gd name="T49" fmla="*/ 0 h 45"/>
                  <a:gd name="T50" fmla="*/ 0 w 98"/>
                  <a:gd name="T51" fmla="*/ 0 h 45"/>
                  <a:gd name="T52" fmla="*/ 0 w 98"/>
                  <a:gd name="T53" fmla="*/ 0 h 45"/>
                  <a:gd name="T54" fmla="*/ 0 w 98"/>
                  <a:gd name="T55" fmla="*/ 0 h 45"/>
                  <a:gd name="T56" fmla="*/ 0 w 98"/>
                  <a:gd name="T57" fmla="*/ 0 h 45"/>
                  <a:gd name="T58" fmla="*/ 0 w 98"/>
                  <a:gd name="T59" fmla="*/ 0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8"/>
                  <a:gd name="T91" fmla="*/ 0 h 45"/>
                  <a:gd name="T92" fmla="*/ 98 w 98"/>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8" h="45">
                    <a:moveTo>
                      <a:pt x="0" y="45"/>
                    </a:moveTo>
                    <a:lnTo>
                      <a:pt x="24" y="20"/>
                    </a:lnTo>
                    <a:lnTo>
                      <a:pt x="31" y="14"/>
                    </a:lnTo>
                    <a:lnTo>
                      <a:pt x="35" y="13"/>
                    </a:lnTo>
                    <a:lnTo>
                      <a:pt x="41" y="9"/>
                    </a:lnTo>
                    <a:lnTo>
                      <a:pt x="47" y="4"/>
                    </a:lnTo>
                    <a:lnTo>
                      <a:pt x="52" y="3"/>
                    </a:lnTo>
                    <a:lnTo>
                      <a:pt x="58" y="1"/>
                    </a:lnTo>
                    <a:lnTo>
                      <a:pt x="63" y="0"/>
                    </a:lnTo>
                    <a:lnTo>
                      <a:pt x="71" y="0"/>
                    </a:lnTo>
                    <a:lnTo>
                      <a:pt x="76" y="0"/>
                    </a:lnTo>
                    <a:lnTo>
                      <a:pt x="79" y="0"/>
                    </a:lnTo>
                    <a:lnTo>
                      <a:pt x="85" y="1"/>
                    </a:lnTo>
                    <a:lnTo>
                      <a:pt x="87" y="3"/>
                    </a:lnTo>
                    <a:lnTo>
                      <a:pt x="92" y="7"/>
                    </a:lnTo>
                    <a:lnTo>
                      <a:pt x="96" y="13"/>
                    </a:lnTo>
                    <a:lnTo>
                      <a:pt x="97" y="15"/>
                    </a:lnTo>
                    <a:lnTo>
                      <a:pt x="98" y="23"/>
                    </a:lnTo>
                    <a:lnTo>
                      <a:pt x="97" y="32"/>
                    </a:lnTo>
                    <a:lnTo>
                      <a:pt x="96" y="35"/>
                    </a:lnTo>
                    <a:lnTo>
                      <a:pt x="92" y="38"/>
                    </a:lnTo>
                    <a:lnTo>
                      <a:pt x="86" y="41"/>
                    </a:lnTo>
                    <a:lnTo>
                      <a:pt x="79" y="44"/>
                    </a:lnTo>
                    <a:lnTo>
                      <a:pt x="71" y="44"/>
                    </a:lnTo>
                    <a:lnTo>
                      <a:pt x="63" y="40"/>
                    </a:lnTo>
                    <a:lnTo>
                      <a:pt x="52" y="37"/>
                    </a:lnTo>
                    <a:lnTo>
                      <a:pt x="45" y="37"/>
                    </a:lnTo>
                    <a:lnTo>
                      <a:pt x="33" y="37"/>
                    </a:lnTo>
                    <a:lnTo>
                      <a:pt x="20" y="38"/>
                    </a:lnTo>
                    <a:lnTo>
                      <a:pt x="0" y="45"/>
                    </a:lnTo>
                    <a:close/>
                  </a:path>
                </a:pathLst>
              </a:custGeom>
              <a:solidFill>
                <a:srgbClr val="C0FFFF"/>
              </a:solidFill>
              <a:ln w="1588">
                <a:solidFill>
                  <a:srgbClr val="000000"/>
                </a:solidFill>
                <a:round/>
                <a:headEnd/>
                <a:tailEnd/>
              </a:ln>
            </p:spPr>
            <p:txBody>
              <a:bodyPr/>
              <a:lstStyle/>
              <a:p>
                <a:endParaRPr lang="es-ES"/>
              </a:p>
            </p:txBody>
          </p:sp>
          <p:sp>
            <p:nvSpPr>
              <p:cNvPr id="9293" name="Freeform 53"/>
              <p:cNvSpPr>
                <a:spLocks/>
              </p:cNvSpPr>
              <p:nvPr/>
            </p:nvSpPr>
            <p:spPr bwMode="auto">
              <a:xfrm>
                <a:off x="2818" y="3248"/>
                <a:ext cx="11" cy="5"/>
              </a:xfrm>
              <a:custGeom>
                <a:avLst/>
                <a:gdLst>
                  <a:gd name="T0" fmla="*/ 0 w 65"/>
                  <a:gd name="T1" fmla="*/ 0 h 31"/>
                  <a:gd name="T2" fmla="*/ 0 w 65"/>
                  <a:gd name="T3" fmla="*/ 0 h 31"/>
                  <a:gd name="T4" fmla="*/ 0 w 65"/>
                  <a:gd name="T5" fmla="*/ 0 h 31"/>
                  <a:gd name="T6" fmla="*/ 0 w 65"/>
                  <a:gd name="T7" fmla="*/ 0 h 31"/>
                  <a:gd name="T8" fmla="*/ 0 w 65"/>
                  <a:gd name="T9" fmla="*/ 0 h 31"/>
                  <a:gd name="T10" fmla="*/ 0 w 65"/>
                  <a:gd name="T11" fmla="*/ 0 h 31"/>
                  <a:gd name="T12" fmla="*/ 0 w 65"/>
                  <a:gd name="T13" fmla="*/ 0 h 31"/>
                  <a:gd name="T14" fmla="*/ 0 w 65"/>
                  <a:gd name="T15" fmla="*/ 0 h 31"/>
                  <a:gd name="T16" fmla="*/ 0 w 65"/>
                  <a:gd name="T17" fmla="*/ 0 h 31"/>
                  <a:gd name="T18" fmla="*/ 0 w 65"/>
                  <a:gd name="T19" fmla="*/ 0 h 31"/>
                  <a:gd name="T20" fmla="*/ 0 w 65"/>
                  <a:gd name="T21" fmla="*/ 0 h 31"/>
                  <a:gd name="T22" fmla="*/ 0 w 65"/>
                  <a:gd name="T23" fmla="*/ 0 h 31"/>
                  <a:gd name="T24" fmla="*/ 0 w 65"/>
                  <a:gd name="T25" fmla="*/ 0 h 31"/>
                  <a:gd name="T26" fmla="*/ 0 w 65"/>
                  <a:gd name="T27" fmla="*/ 0 h 31"/>
                  <a:gd name="T28" fmla="*/ 0 w 65"/>
                  <a:gd name="T29" fmla="*/ 0 h 31"/>
                  <a:gd name="T30" fmla="*/ 0 w 65"/>
                  <a:gd name="T31" fmla="*/ 0 h 31"/>
                  <a:gd name="T32" fmla="*/ 0 w 65"/>
                  <a:gd name="T33" fmla="*/ 0 h 31"/>
                  <a:gd name="T34" fmla="*/ 0 w 65"/>
                  <a:gd name="T35" fmla="*/ 0 h 31"/>
                  <a:gd name="T36" fmla="*/ 0 w 65"/>
                  <a:gd name="T37" fmla="*/ 0 h 31"/>
                  <a:gd name="T38" fmla="*/ 0 w 65"/>
                  <a:gd name="T39" fmla="*/ 0 h 31"/>
                  <a:gd name="T40" fmla="*/ 0 w 65"/>
                  <a:gd name="T41" fmla="*/ 0 h 31"/>
                  <a:gd name="T42" fmla="*/ 0 w 65"/>
                  <a:gd name="T43" fmla="*/ 0 h 31"/>
                  <a:gd name="T44" fmla="*/ 0 w 65"/>
                  <a:gd name="T45" fmla="*/ 0 h 31"/>
                  <a:gd name="T46" fmla="*/ 0 w 65"/>
                  <a:gd name="T47" fmla="*/ 0 h 31"/>
                  <a:gd name="T48" fmla="*/ 0 w 65"/>
                  <a:gd name="T49" fmla="*/ 0 h 31"/>
                  <a:gd name="T50" fmla="*/ 0 w 65"/>
                  <a:gd name="T51" fmla="*/ 0 h 31"/>
                  <a:gd name="T52" fmla="*/ 0 w 65"/>
                  <a:gd name="T53" fmla="*/ 0 h 31"/>
                  <a:gd name="T54" fmla="*/ 0 w 65"/>
                  <a:gd name="T55" fmla="*/ 0 h 31"/>
                  <a:gd name="T56" fmla="*/ 0 w 65"/>
                  <a:gd name="T57" fmla="*/ 0 h 31"/>
                  <a:gd name="T58" fmla="*/ 0 w 65"/>
                  <a:gd name="T59" fmla="*/ 0 h 3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5"/>
                  <a:gd name="T91" fmla="*/ 0 h 31"/>
                  <a:gd name="T92" fmla="*/ 65 w 65"/>
                  <a:gd name="T93" fmla="*/ 31 h 3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5" h="31">
                    <a:moveTo>
                      <a:pt x="65" y="31"/>
                    </a:moveTo>
                    <a:lnTo>
                      <a:pt x="48" y="14"/>
                    </a:lnTo>
                    <a:lnTo>
                      <a:pt x="45" y="9"/>
                    </a:lnTo>
                    <a:lnTo>
                      <a:pt x="41" y="7"/>
                    </a:lnTo>
                    <a:lnTo>
                      <a:pt x="39" y="6"/>
                    </a:lnTo>
                    <a:lnTo>
                      <a:pt x="34" y="2"/>
                    </a:lnTo>
                    <a:lnTo>
                      <a:pt x="30" y="2"/>
                    </a:lnTo>
                    <a:lnTo>
                      <a:pt x="26" y="1"/>
                    </a:lnTo>
                    <a:lnTo>
                      <a:pt x="24" y="0"/>
                    </a:lnTo>
                    <a:lnTo>
                      <a:pt x="19" y="0"/>
                    </a:lnTo>
                    <a:lnTo>
                      <a:pt x="16" y="0"/>
                    </a:lnTo>
                    <a:lnTo>
                      <a:pt x="13" y="0"/>
                    </a:lnTo>
                    <a:lnTo>
                      <a:pt x="9" y="1"/>
                    </a:lnTo>
                    <a:lnTo>
                      <a:pt x="6" y="2"/>
                    </a:lnTo>
                    <a:lnTo>
                      <a:pt x="3" y="4"/>
                    </a:lnTo>
                    <a:lnTo>
                      <a:pt x="2" y="7"/>
                    </a:lnTo>
                    <a:lnTo>
                      <a:pt x="0" y="9"/>
                    </a:lnTo>
                    <a:lnTo>
                      <a:pt x="0" y="17"/>
                    </a:lnTo>
                    <a:lnTo>
                      <a:pt x="0" y="21"/>
                    </a:lnTo>
                    <a:lnTo>
                      <a:pt x="2" y="23"/>
                    </a:lnTo>
                    <a:lnTo>
                      <a:pt x="3" y="28"/>
                    </a:lnTo>
                    <a:lnTo>
                      <a:pt x="8" y="29"/>
                    </a:lnTo>
                    <a:lnTo>
                      <a:pt x="13" y="29"/>
                    </a:lnTo>
                    <a:lnTo>
                      <a:pt x="19" y="29"/>
                    </a:lnTo>
                    <a:lnTo>
                      <a:pt x="24" y="28"/>
                    </a:lnTo>
                    <a:lnTo>
                      <a:pt x="30" y="27"/>
                    </a:lnTo>
                    <a:lnTo>
                      <a:pt x="36" y="27"/>
                    </a:lnTo>
                    <a:lnTo>
                      <a:pt x="44" y="27"/>
                    </a:lnTo>
                    <a:lnTo>
                      <a:pt x="53" y="28"/>
                    </a:lnTo>
                    <a:lnTo>
                      <a:pt x="65" y="31"/>
                    </a:lnTo>
                    <a:close/>
                  </a:path>
                </a:pathLst>
              </a:custGeom>
              <a:solidFill>
                <a:srgbClr val="C0FFFF"/>
              </a:solidFill>
              <a:ln w="1588">
                <a:solidFill>
                  <a:srgbClr val="000000"/>
                </a:solidFill>
                <a:round/>
                <a:headEnd/>
                <a:tailEnd/>
              </a:ln>
            </p:spPr>
            <p:txBody>
              <a:bodyPr/>
              <a:lstStyle/>
              <a:p>
                <a:endParaRPr lang="es-ES"/>
              </a:p>
            </p:txBody>
          </p:sp>
          <p:sp>
            <p:nvSpPr>
              <p:cNvPr id="9294" name="Freeform 54"/>
              <p:cNvSpPr>
                <a:spLocks/>
              </p:cNvSpPr>
              <p:nvPr/>
            </p:nvSpPr>
            <p:spPr bwMode="auto">
              <a:xfrm>
                <a:off x="2923" y="3213"/>
                <a:ext cx="19" cy="13"/>
              </a:xfrm>
              <a:custGeom>
                <a:avLst/>
                <a:gdLst>
                  <a:gd name="T0" fmla="*/ 0 w 112"/>
                  <a:gd name="T1" fmla="*/ 0 h 82"/>
                  <a:gd name="T2" fmla="*/ 0 w 112"/>
                  <a:gd name="T3" fmla="*/ 0 h 82"/>
                  <a:gd name="T4" fmla="*/ 0 w 112"/>
                  <a:gd name="T5" fmla="*/ 0 h 82"/>
                  <a:gd name="T6" fmla="*/ 0 w 112"/>
                  <a:gd name="T7" fmla="*/ 0 h 82"/>
                  <a:gd name="T8" fmla="*/ 0 w 112"/>
                  <a:gd name="T9" fmla="*/ 0 h 82"/>
                  <a:gd name="T10" fmla="*/ 0 w 112"/>
                  <a:gd name="T11" fmla="*/ 0 h 82"/>
                  <a:gd name="T12" fmla="*/ 0 w 112"/>
                  <a:gd name="T13" fmla="*/ 0 h 82"/>
                  <a:gd name="T14" fmla="*/ 0 w 112"/>
                  <a:gd name="T15" fmla="*/ 0 h 82"/>
                  <a:gd name="T16" fmla="*/ 0 w 112"/>
                  <a:gd name="T17" fmla="*/ 0 h 82"/>
                  <a:gd name="T18" fmla="*/ 0 w 112"/>
                  <a:gd name="T19" fmla="*/ 0 h 82"/>
                  <a:gd name="T20" fmla="*/ 0 w 112"/>
                  <a:gd name="T21" fmla="*/ 0 h 82"/>
                  <a:gd name="T22" fmla="*/ 1 w 112"/>
                  <a:gd name="T23" fmla="*/ 0 h 82"/>
                  <a:gd name="T24" fmla="*/ 1 w 112"/>
                  <a:gd name="T25" fmla="*/ 0 h 82"/>
                  <a:gd name="T26" fmla="*/ 1 w 112"/>
                  <a:gd name="T27" fmla="*/ 0 h 82"/>
                  <a:gd name="T28" fmla="*/ 1 w 112"/>
                  <a:gd name="T29" fmla="*/ 0 h 82"/>
                  <a:gd name="T30" fmla="*/ 1 w 112"/>
                  <a:gd name="T31" fmla="*/ 0 h 82"/>
                  <a:gd name="T32" fmla="*/ 1 w 112"/>
                  <a:gd name="T33" fmla="*/ 0 h 82"/>
                  <a:gd name="T34" fmla="*/ 1 w 112"/>
                  <a:gd name="T35" fmla="*/ 0 h 82"/>
                  <a:gd name="T36" fmla="*/ 1 w 112"/>
                  <a:gd name="T37" fmla="*/ 0 h 82"/>
                  <a:gd name="T38" fmla="*/ 1 w 112"/>
                  <a:gd name="T39" fmla="*/ 0 h 82"/>
                  <a:gd name="T40" fmla="*/ 1 w 112"/>
                  <a:gd name="T41" fmla="*/ 0 h 82"/>
                  <a:gd name="T42" fmla="*/ 1 w 112"/>
                  <a:gd name="T43" fmla="*/ 0 h 82"/>
                  <a:gd name="T44" fmla="*/ 1 w 112"/>
                  <a:gd name="T45" fmla="*/ 0 h 82"/>
                  <a:gd name="T46" fmla="*/ 1 w 112"/>
                  <a:gd name="T47" fmla="*/ 0 h 82"/>
                  <a:gd name="T48" fmla="*/ 1 w 112"/>
                  <a:gd name="T49" fmla="*/ 0 h 82"/>
                  <a:gd name="T50" fmla="*/ 0 w 112"/>
                  <a:gd name="T51" fmla="*/ 0 h 82"/>
                  <a:gd name="T52" fmla="*/ 0 w 112"/>
                  <a:gd name="T53" fmla="*/ 0 h 82"/>
                  <a:gd name="T54" fmla="*/ 0 w 112"/>
                  <a:gd name="T55" fmla="*/ 0 h 82"/>
                  <a:gd name="T56" fmla="*/ 0 w 112"/>
                  <a:gd name="T57" fmla="*/ 0 h 82"/>
                  <a:gd name="T58" fmla="*/ 0 w 112"/>
                  <a:gd name="T59" fmla="*/ 0 h 82"/>
                  <a:gd name="T60" fmla="*/ 0 w 112"/>
                  <a:gd name="T61" fmla="*/ 0 h 82"/>
                  <a:gd name="T62" fmla="*/ 0 w 112"/>
                  <a:gd name="T63" fmla="*/ 0 h 82"/>
                  <a:gd name="T64" fmla="*/ 0 w 112"/>
                  <a:gd name="T65" fmla="*/ 0 h 82"/>
                  <a:gd name="T66" fmla="*/ 0 w 112"/>
                  <a:gd name="T67" fmla="*/ 0 h 82"/>
                  <a:gd name="T68" fmla="*/ 0 w 112"/>
                  <a:gd name="T69" fmla="*/ 0 h 82"/>
                  <a:gd name="T70" fmla="*/ 0 w 112"/>
                  <a:gd name="T71" fmla="*/ 0 h 82"/>
                  <a:gd name="T72" fmla="*/ 0 w 112"/>
                  <a:gd name="T73" fmla="*/ 0 h 8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2"/>
                  <a:gd name="T112" fmla="*/ 0 h 82"/>
                  <a:gd name="T113" fmla="*/ 112 w 112"/>
                  <a:gd name="T114" fmla="*/ 82 h 8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2" h="82">
                    <a:moveTo>
                      <a:pt x="0" y="82"/>
                    </a:moveTo>
                    <a:lnTo>
                      <a:pt x="5" y="70"/>
                    </a:lnTo>
                    <a:lnTo>
                      <a:pt x="9" y="53"/>
                    </a:lnTo>
                    <a:lnTo>
                      <a:pt x="16" y="42"/>
                    </a:lnTo>
                    <a:lnTo>
                      <a:pt x="24" y="29"/>
                    </a:lnTo>
                    <a:lnTo>
                      <a:pt x="31" y="19"/>
                    </a:lnTo>
                    <a:lnTo>
                      <a:pt x="39" y="11"/>
                    </a:lnTo>
                    <a:lnTo>
                      <a:pt x="46" y="6"/>
                    </a:lnTo>
                    <a:lnTo>
                      <a:pt x="56" y="3"/>
                    </a:lnTo>
                    <a:lnTo>
                      <a:pt x="66" y="0"/>
                    </a:lnTo>
                    <a:lnTo>
                      <a:pt x="77" y="0"/>
                    </a:lnTo>
                    <a:lnTo>
                      <a:pt x="88" y="0"/>
                    </a:lnTo>
                    <a:lnTo>
                      <a:pt x="99" y="1"/>
                    </a:lnTo>
                    <a:lnTo>
                      <a:pt x="102" y="4"/>
                    </a:lnTo>
                    <a:lnTo>
                      <a:pt x="108" y="6"/>
                    </a:lnTo>
                    <a:lnTo>
                      <a:pt x="109" y="10"/>
                    </a:lnTo>
                    <a:lnTo>
                      <a:pt x="112" y="14"/>
                    </a:lnTo>
                    <a:lnTo>
                      <a:pt x="112" y="19"/>
                    </a:lnTo>
                    <a:lnTo>
                      <a:pt x="112" y="25"/>
                    </a:lnTo>
                    <a:lnTo>
                      <a:pt x="108" y="33"/>
                    </a:lnTo>
                    <a:lnTo>
                      <a:pt x="107" y="35"/>
                    </a:lnTo>
                    <a:lnTo>
                      <a:pt x="102" y="38"/>
                    </a:lnTo>
                    <a:lnTo>
                      <a:pt x="99" y="39"/>
                    </a:lnTo>
                    <a:lnTo>
                      <a:pt x="94" y="42"/>
                    </a:lnTo>
                    <a:lnTo>
                      <a:pt x="87" y="43"/>
                    </a:lnTo>
                    <a:lnTo>
                      <a:pt x="81" y="45"/>
                    </a:lnTo>
                    <a:lnTo>
                      <a:pt x="74" y="45"/>
                    </a:lnTo>
                    <a:lnTo>
                      <a:pt x="69" y="43"/>
                    </a:lnTo>
                    <a:lnTo>
                      <a:pt x="60" y="43"/>
                    </a:lnTo>
                    <a:lnTo>
                      <a:pt x="52" y="45"/>
                    </a:lnTo>
                    <a:lnTo>
                      <a:pt x="43" y="47"/>
                    </a:lnTo>
                    <a:lnTo>
                      <a:pt x="38" y="51"/>
                    </a:lnTo>
                    <a:lnTo>
                      <a:pt x="30" y="55"/>
                    </a:lnTo>
                    <a:lnTo>
                      <a:pt x="21" y="62"/>
                    </a:lnTo>
                    <a:lnTo>
                      <a:pt x="12" y="67"/>
                    </a:lnTo>
                    <a:lnTo>
                      <a:pt x="8" y="74"/>
                    </a:lnTo>
                    <a:lnTo>
                      <a:pt x="0" y="82"/>
                    </a:lnTo>
                    <a:close/>
                  </a:path>
                </a:pathLst>
              </a:custGeom>
              <a:solidFill>
                <a:srgbClr val="C0FFFF"/>
              </a:solidFill>
              <a:ln w="1588">
                <a:solidFill>
                  <a:srgbClr val="000000"/>
                </a:solidFill>
                <a:round/>
                <a:headEnd/>
                <a:tailEnd/>
              </a:ln>
            </p:spPr>
            <p:txBody>
              <a:bodyPr/>
              <a:lstStyle/>
              <a:p>
                <a:endParaRPr lang="es-ES"/>
              </a:p>
            </p:txBody>
          </p:sp>
          <p:sp>
            <p:nvSpPr>
              <p:cNvPr id="9295" name="Freeform 55"/>
              <p:cNvSpPr>
                <a:spLocks/>
              </p:cNvSpPr>
              <p:nvPr/>
            </p:nvSpPr>
            <p:spPr bwMode="auto">
              <a:xfrm>
                <a:off x="2840" y="3214"/>
                <a:ext cx="19" cy="14"/>
              </a:xfrm>
              <a:custGeom>
                <a:avLst/>
                <a:gdLst>
                  <a:gd name="T0" fmla="*/ 1 w 111"/>
                  <a:gd name="T1" fmla="*/ 0 h 83"/>
                  <a:gd name="T2" fmla="*/ 1 w 111"/>
                  <a:gd name="T3" fmla="*/ 0 h 83"/>
                  <a:gd name="T4" fmla="*/ 1 w 111"/>
                  <a:gd name="T5" fmla="*/ 0 h 83"/>
                  <a:gd name="T6" fmla="*/ 1 w 111"/>
                  <a:gd name="T7" fmla="*/ 0 h 83"/>
                  <a:gd name="T8" fmla="*/ 1 w 111"/>
                  <a:gd name="T9" fmla="*/ 0 h 83"/>
                  <a:gd name="T10" fmla="*/ 0 w 111"/>
                  <a:gd name="T11" fmla="*/ 0 h 83"/>
                  <a:gd name="T12" fmla="*/ 0 w 111"/>
                  <a:gd name="T13" fmla="*/ 0 h 83"/>
                  <a:gd name="T14" fmla="*/ 0 w 111"/>
                  <a:gd name="T15" fmla="*/ 0 h 83"/>
                  <a:gd name="T16" fmla="*/ 0 w 111"/>
                  <a:gd name="T17" fmla="*/ 0 h 83"/>
                  <a:gd name="T18" fmla="*/ 0 w 111"/>
                  <a:gd name="T19" fmla="*/ 0 h 83"/>
                  <a:gd name="T20" fmla="*/ 0 w 111"/>
                  <a:gd name="T21" fmla="*/ 0 h 83"/>
                  <a:gd name="T22" fmla="*/ 0 w 111"/>
                  <a:gd name="T23" fmla="*/ 0 h 83"/>
                  <a:gd name="T24" fmla="*/ 0 w 111"/>
                  <a:gd name="T25" fmla="*/ 0 h 83"/>
                  <a:gd name="T26" fmla="*/ 0 w 111"/>
                  <a:gd name="T27" fmla="*/ 0 h 83"/>
                  <a:gd name="T28" fmla="*/ 0 w 111"/>
                  <a:gd name="T29" fmla="*/ 0 h 83"/>
                  <a:gd name="T30" fmla="*/ 0 w 111"/>
                  <a:gd name="T31" fmla="*/ 0 h 83"/>
                  <a:gd name="T32" fmla="*/ 0 w 111"/>
                  <a:gd name="T33" fmla="*/ 0 h 83"/>
                  <a:gd name="T34" fmla="*/ 0 w 111"/>
                  <a:gd name="T35" fmla="*/ 0 h 83"/>
                  <a:gd name="T36" fmla="*/ 0 w 111"/>
                  <a:gd name="T37" fmla="*/ 0 h 83"/>
                  <a:gd name="T38" fmla="*/ 0 w 111"/>
                  <a:gd name="T39" fmla="*/ 0 h 83"/>
                  <a:gd name="T40" fmla="*/ 0 w 111"/>
                  <a:gd name="T41" fmla="*/ 0 h 83"/>
                  <a:gd name="T42" fmla="*/ 0 w 111"/>
                  <a:gd name="T43" fmla="*/ 0 h 83"/>
                  <a:gd name="T44" fmla="*/ 0 w 111"/>
                  <a:gd name="T45" fmla="*/ 0 h 83"/>
                  <a:gd name="T46" fmla="*/ 0 w 111"/>
                  <a:gd name="T47" fmla="*/ 0 h 83"/>
                  <a:gd name="T48" fmla="*/ 0 w 111"/>
                  <a:gd name="T49" fmla="*/ 0 h 83"/>
                  <a:gd name="T50" fmla="*/ 0 w 111"/>
                  <a:gd name="T51" fmla="*/ 0 h 83"/>
                  <a:gd name="T52" fmla="*/ 0 w 111"/>
                  <a:gd name="T53" fmla="*/ 0 h 83"/>
                  <a:gd name="T54" fmla="*/ 0 w 111"/>
                  <a:gd name="T55" fmla="*/ 0 h 83"/>
                  <a:gd name="T56" fmla="*/ 0 w 111"/>
                  <a:gd name="T57" fmla="*/ 0 h 83"/>
                  <a:gd name="T58" fmla="*/ 0 w 111"/>
                  <a:gd name="T59" fmla="*/ 0 h 83"/>
                  <a:gd name="T60" fmla="*/ 0 w 111"/>
                  <a:gd name="T61" fmla="*/ 0 h 83"/>
                  <a:gd name="T62" fmla="*/ 0 w 111"/>
                  <a:gd name="T63" fmla="*/ 0 h 83"/>
                  <a:gd name="T64" fmla="*/ 0 w 111"/>
                  <a:gd name="T65" fmla="*/ 0 h 83"/>
                  <a:gd name="T66" fmla="*/ 1 w 111"/>
                  <a:gd name="T67" fmla="*/ 0 h 83"/>
                  <a:gd name="T68" fmla="*/ 1 w 111"/>
                  <a:gd name="T69" fmla="*/ 0 h 83"/>
                  <a:gd name="T70" fmla="*/ 1 w 111"/>
                  <a:gd name="T71" fmla="*/ 0 h 83"/>
                  <a:gd name="T72" fmla="*/ 1 w 111"/>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1"/>
                  <a:gd name="T112" fmla="*/ 0 h 83"/>
                  <a:gd name="T113" fmla="*/ 111 w 111"/>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1" h="83">
                    <a:moveTo>
                      <a:pt x="111" y="83"/>
                    </a:moveTo>
                    <a:lnTo>
                      <a:pt x="106" y="72"/>
                    </a:lnTo>
                    <a:lnTo>
                      <a:pt x="102" y="55"/>
                    </a:lnTo>
                    <a:lnTo>
                      <a:pt x="97" y="42"/>
                    </a:lnTo>
                    <a:lnTo>
                      <a:pt x="88" y="32"/>
                    </a:lnTo>
                    <a:lnTo>
                      <a:pt x="79" y="21"/>
                    </a:lnTo>
                    <a:lnTo>
                      <a:pt x="72" y="14"/>
                    </a:lnTo>
                    <a:lnTo>
                      <a:pt x="64" y="8"/>
                    </a:lnTo>
                    <a:lnTo>
                      <a:pt x="54" y="6"/>
                    </a:lnTo>
                    <a:lnTo>
                      <a:pt x="46" y="1"/>
                    </a:lnTo>
                    <a:lnTo>
                      <a:pt x="34" y="0"/>
                    </a:lnTo>
                    <a:lnTo>
                      <a:pt x="21" y="0"/>
                    </a:lnTo>
                    <a:lnTo>
                      <a:pt x="13" y="4"/>
                    </a:lnTo>
                    <a:lnTo>
                      <a:pt x="7" y="6"/>
                    </a:lnTo>
                    <a:lnTo>
                      <a:pt x="2" y="8"/>
                    </a:lnTo>
                    <a:lnTo>
                      <a:pt x="1" y="12"/>
                    </a:lnTo>
                    <a:lnTo>
                      <a:pt x="0" y="15"/>
                    </a:lnTo>
                    <a:lnTo>
                      <a:pt x="0" y="21"/>
                    </a:lnTo>
                    <a:lnTo>
                      <a:pt x="0" y="27"/>
                    </a:lnTo>
                    <a:lnTo>
                      <a:pt x="2" y="34"/>
                    </a:lnTo>
                    <a:lnTo>
                      <a:pt x="5" y="36"/>
                    </a:lnTo>
                    <a:lnTo>
                      <a:pt x="7" y="40"/>
                    </a:lnTo>
                    <a:lnTo>
                      <a:pt x="13" y="41"/>
                    </a:lnTo>
                    <a:lnTo>
                      <a:pt x="18" y="43"/>
                    </a:lnTo>
                    <a:lnTo>
                      <a:pt x="23" y="43"/>
                    </a:lnTo>
                    <a:lnTo>
                      <a:pt x="30" y="47"/>
                    </a:lnTo>
                    <a:lnTo>
                      <a:pt x="35" y="47"/>
                    </a:lnTo>
                    <a:lnTo>
                      <a:pt x="43" y="47"/>
                    </a:lnTo>
                    <a:lnTo>
                      <a:pt x="49" y="43"/>
                    </a:lnTo>
                    <a:lnTo>
                      <a:pt x="60" y="47"/>
                    </a:lnTo>
                    <a:lnTo>
                      <a:pt x="67" y="49"/>
                    </a:lnTo>
                    <a:lnTo>
                      <a:pt x="75" y="52"/>
                    </a:lnTo>
                    <a:lnTo>
                      <a:pt x="81" y="56"/>
                    </a:lnTo>
                    <a:lnTo>
                      <a:pt x="91" y="63"/>
                    </a:lnTo>
                    <a:lnTo>
                      <a:pt x="98" y="69"/>
                    </a:lnTo>
                    <a:lnTo>
                      <a:pt x="103" y="74"/>
                    </a:lnTo>
                    <a:lnTo>
                      <a:pt x="111" y="83"/>
                    </a:lnTo>
                    <a:close/>
                  </a:path>
                </a:pathLst>
              </a:custGeom>
              <a:solidFill>
                <a:srgbClr val="C0FFFF"/>
              </a:solidFill>
              <a:ln w="1588">
                <a:solidFill>
                  <a:srgbClr val="000000"/>
                </a:solidFill>
                <a:round/>
                <a:headEnd/>
                <a:tailEnd/>
              </a:ln>
            </p:spPr>
            <p:txBody>
              <a:bodyPr/>
              <a:lstStyle/>
              <a:p>
                <a:endParaRPr lang="es-ES"/>
              </a:p>
            </p:txBody>
          </p:sp>
        </p:grpSp>
        <p:grpSp>
          <p:nvGrpSpPr>
            <p:cNvPr id="19" name="Group 56"/>
            <p:cNvGrpSpPr>
              <a:grpSpLocks/>
            </p:cNvGrpSpPr>
            <p:nvPr/>
          </p:nvGrpSpPr>
          <p:grpSpPr bwMode="auto">
            <a:xfrm>
              <a:off x="2750" y="3253"/>
              <a:ext cx="224" cy="361"/>
              <a:chOff x="2750" y="3253"/>
              <a:chExt cx="224" cy="361"/>
            </a:xfrm>
          </p:grpSpPr>
          <p:grpSp>
            <p:nvGrpSpPr>
              <p:cNvPr id="20" name="Group 57"/>
              <p:cNvGrpSpPr>
                <a:grpSpLocks/>
              </p:cNvGrpSpPr>
              <p:nvPr/>
            </p:nvGrpSpPr>
            <p:grpSpPr bwMode="auto">
              <a:xfrm>
                <a:off x="2798" y="3439"/>
                <a:ext cx="106" cy="175"/>
                <a:chOff x="2798" y="3439"/>
                <a:chExt cx="106" cy="175"/>
              </a:xfrm>
            </p:grpSpPr>
            <p:sp>
              <p:nvSpPr>
                <p:cNvPr id="9285" name="Freeform 58"/>
                <p:cNvSpPr>
                  <a:spLocks/>
                </p:cNvSpPr>
                <p:nvPr/>
              </p:nvSpPr>
              <p:spPr bwMode="auto">
                <a:xfrm>
                  <a:off x="2820" y="3582"/>
                  <a:ext cx="83" cy="31"/>
                </a:xfrm>
                <a:custGeom>
                  <a:avLst/>
                  <a:gdLst>
                    <a:gd name="T0" fmla="*/ 1 w 497"/>
                    <a:gd name="T1" fmla="*/ 0 h 185"/>
                    <a:gd name="T2" fmla="*/ 1 w 497"/>
                    <a:gd name="T3" fmla="*/ 0 h 185"/>
                    <a:gd name="T4" fmla="*/ 1 w 497"/>
                    <a:gd name="T5" fmla="*/ 0 h 185"/>
                    <a:gd name="T6" fmla="*/ 1 w 497"/>
                    <a:gd name="T7" fmla="*/ 0 h 185"/>
                    <a:gd name="T8" fmla="*/ 0 w 497"/>
                    <a:gd name="T9" fmla="*/ 0 h 185"/>
                    <a:gd name="T10" fmla="*/ 0 w 497"/>
                    <a:gd name="T11" fmla="*/ 0 h 185"/>
                    <a:gd name="T12" fmla="*/ 0 w 497"/>
                    <a:gd name="T13" fmla="*/ 0 h 185"/>
                    <a:gd name="T14" fmla="*/ 0 w 497"/>
                    <a:gd name="T15" fmla="*/ 1 h 185"/>
                    <a:gd name="T16" fmla="*/ 0 w 497"/>
                    <a:gd name="T17" fmla="*/ 1 h 185"/>
                    <a:gd name="T18" fmla="*/ 0 w 497"/>
                    <a:gd name="T19" fmla="*/ 1 h 185"/>
                    <a:gd name="T20" fmla="*/ 1 w 497"/>
                    <a:gd name="T21" fmla="*/ 1 h 185"/>
                    <a:gd name="T22" fmla="*/ 1 w 497"/>
                    <a:gd name="T23" fmla="*/ 1 h 185"/>
                    <a:gd name="T24" fmla="*/ 1 w 497"/>
                    <a:gd name="T25" fmla="*/ 1 h 185"/>
                    <a:gd name="T26" fmla="*/ 2 w 497"/>
                    <a:gd name="T27" fmla="*/ 1 h 185"/>
                    <a:gd name="T28" fmla="*/ 2 w 497"/>
                    <a:gd name="T29" fmla="*/ 1 h 185"/>
                    <a:gd name="T30" fmla="*/ 2 w 497"/>
                    <a:gd name="T31" fmla="*/ 1 h 185"/>
                    <a:gd name="T32" fmla="*/ 2 w 497"/>
                    <a:gd name="T33" fmla="*/ 1 h 185"/>
                    <a:gd name="T34" fmla="*/ 2 w 497"/>
                    <a:gd name="T35" fmla="*/ 1 h 185"/>
                    <a:gd name="T36" fmla="*/ 2 w 497"/>
                    <a:gd name="T37" fmla="*/ 1 h 185"/>
                    <a:gd name="T38" fmla="*/ 2 w 497"/>
                    <a:gd name="T39" fmla="*/ 1 h 185"/>
                    <a:gd name="T40" fmla="*/ 2 w 497"/>
                    <a:gd name="T41" fmla="*/ 1 h 185"/>
                    <a:gd name="T42" fmla="*/ 2 w 497"/>
                    <a:gd name="T43" fmla="*/ 1 h 185"/>
                    <a:gd name="T44" fmla="*/ 2 w 497"/>
                    <a:gd name="T45" fmla="*/ 0 h 185"/>
                    <a:gd name="T46" fmla="*/ 2 w 497"/>
                    <a:gd name="T47" fmla="*/ 0 h 185"/>
                    <a:gd name="T48" fmla="*/ 2 w 497"/>
                    <a:gd name="T49" fmla="*/ 0 h 185"/>
                    <a:gd name="T50" fmla="*/ 2 w 497"/>
                    <a:gd name="T51" fmla="*/ 0 h 185"/>
                    <a:gd name="T52" fmla="*/ 1 w 497"/>
                    <a:gd name="T53" fmla="*/ 0 h 18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97"/>
                    <a:gd name="T82" fmla="*/ 0 h 185"/>
                    <a:gd name="T83" fmla="*/ 497 w 497"/>
                    <a:gd name="T84" fmla="*/ 185 h 18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97" h="185">
                      <a:moveTo>
                        <a:pt x="278" y="0"/>
                      </a:moveTo>
                      <a:lnTo>
                        <a:pt x="230" y="19"/>
                      </a:lnTo>
                      <a:lnTo>
                        <a:pt x="179" y="19"/>
                      </a:lnTo>
                      <a:lnTo>
                        <a:pt x="121" y="22"/>
                      </a:lnTo>
                      <a:lnTo>
                        <a:pt x="45" y="38"/>
                      </a:lnTo>
                      <a:lnTo>
                        <a:pt x="22" y="54"/>
                      </a:lnTo>
                      <a:lnTo>
                        <a:pt x="0" y="70"/>
                      </a:lnTo>
                      <a:lnTo>
                        <a:pt x="0" y="114"/>
                      </a:lnTo>
                      <a:lnTo>
                        <a:pt x="22" y="146"/>
                      </a:lnTo>
                      <a:lnTo>
                        <a:pt x="66" y="163"/>
                      </a:lnTo>
                      <a:lnTo>
                        <a:pt x="134" y="172"/>
                      </a:lnTo>
                      <a:lnTo>
                        <a:pt x="195" y="172"/>
                      </a:lnTo>
                      <a:lnTo>
                        <a:pt x="256" y="163"/>
                      </a:lnTo>
                      <a:lnTo>
                        <a:pt x="313" y="130"/>
                      </a:lnTo>
                      <a:lnTo>
                        <a:pt x="316" y="163"/>
                      </a:lnTo>
                      <a:lnTo>
                        <a:pt x="361" y="179"/>
                      </a:lnTo>
                      <a:lnTo>
                        <a:pt x="409" y="185"/>
                      </a:lnTo>
                      <a:lnTo>
                        <a:pt x="443" y="182"/>
                      </a:lnTo>
                      <a:lnTo>
                        <a:pt x="491" y="169"/>
                      </a:lnTo>
                      <a:lnTo>
                        <a:pt x="497" y="137"/>
                      </a:lnTo>
                      <a:lnTo>
                        <a:pt x="491" y="124"/>
                      </a:lnTo>
                      <a:lnTo>
                        <a:pt x="495" y="105"/>
                      </a:lnTo>
                      <a:lnTo>
                        <a:pt x="491" y="64"/>
                      </a:lnTo>
                      <a:lnTo>
                        <a:pt x="485" y="32"/>
                      </a:lnTo>
                      <a:lnTo>
                        <a:pt x="453" y="0"/>
                      </a:lnTo>
                      <a:lnTo>
                        <a:pt x="351" y="9"/>
                      </a:lnTo>
                      <a:lnTo>
                        <a:pt x="278" y="0"/>
                      </a:lnTo>
                      <a:close/>
                    </a:path>
                  </a:pathLst>
                </a:custGeom>
                <a:solidFill>
                  <a:srgbClr val="402000"/>
                </a:solidFill>
                <a:ln w="1588">
                  <a:solidFill>
                    <a:srgbClr val="000000"/>
                  </a:solidFill>
                  <a:round/>
                  <a:headEnd/>
                  <a:tailEnd/>
                </a:ln>
              </p:spPr>
              <p:txBody>
                <a:bodyPr/>
                <a:lstStyle/>
                <a:p>
                  <a:endParaRPr lang="es-ES"/>
                </a:p>
              </p:txBody>
            </p:sp>
            <p:sp>
              <p:nvSpPr>
                <p:cNvPr id="9286" name="Freeform 59"/>
                <p:cNvSpPr>
                  <a:spLocks/>
                </p:cNvSpPr>
                <p:nvPr/>
              </p:nvSpPr>
              <p:spPr bwMode="auto">
                <a:xfrm>
                  <a:off x="2798" y="3582"/>
                  <a:ext cx="88" cy="32"/>
                </a:xfrm>
                <a:custGeom>
                  <a:avLst/>
                  <a:gdLst>
                    <a:gd name="T0" fmla="*/ 1 w 526"/>
                    <a:gd name="T1" fmla="*/ 0 h 195"/>
                    <a:gd name="T2" fmla="*/ 1 w 526"/>
                    <a:gd name="T3" fmla="*/ 0 h 195"/>
                    <a:gd name="T4" fmla="*/ 1 w 526"/>
                    <a:gd name="T5" fmla="*/ 0 h 195"/>
                    <a:gd name="T6" fmla="*/ 1 w 526"/>
                    <a:gd name="T7" fmla="*/ 0 h 195"/>
                    <a:gd name="T8" fmla="*/ 0 w 526"/>
                    <a:gd name="T9" fmla="*/ 0 h 195"/>
                    <a:gd name="T10" fmla="*/ 0 w 526"/>
                    <a:gd name="T11" fmla="*/ 0 h 195"/>
                    <a:gd name="T12" fmla="*/ 0 w 526"/>
                    <a:gd name="T13" fmla="*/ 0 h 195"/>
                    <a:gd name="T14" fmla="*/ 0 w 526"/>
                    <a:gd name="T15" fmla="*/ 0 h 195"/>
                    <a:gd name="T16" fmla="*/ 0 w 526"/>
                    <a:gd name="T17" fmla="*/ 1 h 195"/>
                    <a:gd name="T18" fmla="*/ 0 w 526"/>
                    <a:gd name="T19" fmla="*/ 1 h 195"/>
                    <a:gd name="T20" fmla="*/ 1 w 526"/>
                    <a:gd name="T21" fmla="*/ 1 h 195"/>
                    <a:gd name="T22" fmla="*/ 1 w 526"/>
                    <a:gd name="T23" fmla="*/ 1 h 195"/>
                    <a:gd name="T24" fmla="*/ 1 w 526"/>
                    <a:gd name="T25" fmla="*/ 1 h 195"/>
                    <a:gd name="T26" fmla="*/ 2 w 526"/>
                    <a:gd name="T27" fmla="*/ 1 h 195"/>
                    <a:gd name="T28" fmla="*/ 2 w 526"/>
                    <a:gd name="T29" fmla="*/ 1 h 195"/>
                    <a:gd name="T30" fmla="*/ 2 w 526"/>
                    <a:gd name="T31" fmla="*/ 1 h 195"/>
                    <a:gd name="T32" fmla="*/ 2 w 526"/>
                    <a:gd name="T33" fmla="*/ 1 h 195"/>
                    <a:gd name="T34" fmla="*/ 2 w 526"/>
                    <a:gd name="T35" fmla="*/ 1 h 195"/>
                    <a:gd name="T36" fmla="*/ 3 w 526"/>
                    <a:gd name="T37" fmla="*/ 1 h 195"/>
                    <a:gd name="T38" fmla="*/ 3 w 526"/>
                    <a:gd name="T39" fmla="*/ 1 h 195"/>
                    <a:gd name="T40" fmla="*/ 3 w 526"/>
                    <a:gd name="T41" fmla="*/ 0 h 195"/>
                    <a:gd name="T42" fmla="*/ 3 w 526"/>
                    <a:gd name="T43" fmla="*/ 0 h 195"/>
                    <a:gd name="T44" fmla="*/ 3 w 526"/>
                    <a:gd name="T45" fmla="*/ 0 h 195"/>
                    <a:gd name="T46" fmla="*/ 2 w 526"/>
                    <a:gd name="T47" fmla="*/ 0 h 195"/>
                    <a:gd name="T48" fmla="*/ 2 w 526"/>
                    <a:gd name="T49" fmla="*/ 0 h 195"/>
                    <a:gd name="T50" fmla="*/ 2 w 526"/>
                    <a:gd name="T51" fmla="*/ 0 h 195"/>
                    <a:gd name="T52" fmla="*/ 1 w 526"/>
                    <a:gd name="T53" fmla="*/ 0 h 19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26"/>
                    <a:gd name="T82" fmla="*/ 0 h 195"/>
                    <a:gd name="T83" fmla="*/ 526 w 526"/>
                    <a:gd name="T84" fmla="*/ 195 h 19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26" h="195">
                      <a:moveTo>
                        <a:pt x="293" y="0"/>
                      </a:moveTo>
                      <a:lnTo>
                        <a:pt x="243" y="20"/>
                      </a:lnTo>
                      <a:lnTo>
                        <a:pt x="189" y="20"/>
                      </a:lnTo>
                      <a:lnTo>
                        <a:pt x="128" y="23"/>
                      </a:lnTo>
                      <a:lnTo>
                        <a:pt x="47" y="39"/>
                      </a:lnTo>
                      <a:lnTo>
                        <a:pt x="23" y="56"/>
                      </a:lnTo>
                      <a:lnTo>
                        <a:pt x="0" y="74"/>
                      </a:lnTo>
                      <a:lnTo>
                        <a:pt x="0" y="121"/>
                      </a:lnTo>
                      <a:lnTo>
                        <a:pt x="23" y="154"/>
                      </a:lnTo>
                      <a:lnTo>
                        <a:pt x="70" y="171"/>
                      </a:lnTo>
                      <a:lnTo>
                        <a:pt x="142" y="182"/>
                      </a:lnTo>
                      <a:lnTo>
                        <a:pt x="206" y="182"/>
                      </a:lnTo>
                      <a:lnTo>
                        <a:pt x="270" y="171"/>
                      </a:lnTo>
                      <a:lnTo>
                        <a:pt x="331" y="138"/>
                      </a:lnTo>
                      <a:lnTo>
                        <a:pt x="334" y="171"/>
                      </a:lnTo>
                      <a:lnTo>
                        <a:pt x="381" y="188"/>
                      </a:lnTo>
                      <a:lnTo>
                        <a:pt x="432" y="195"/>
                      </a:lnTo>
                      <a:lnTo>
                        <a:pt x="469" y="191"/>
                      </a:lnTo>
                      <a:lnTo>
                        <a:pt x="520" y="178"/>
                      </a:lnTo>
                      <a:lnTo>
                        <a:pt x="526" y="144"/>
                      </a:lnTo>
                      <a:lnTo>
                        <a:pt x="520" y="130"/>
                      </a:lnTo>
                      <a:lnTo>
                        <a:pt x="523" y="111"/>
                      </a:lnTo>
                      <a:lnTo>
                        <a:pt x="520" y="67"/>
                      </a:lnTo>
                      <a:lnTo>
                        <a:pt x="513" y="33"/>
                      </a:lnTo>
                      <a:lnTo>
                        <a:pt x="479" y="0"/>
                      </a:lnTo>
                      <a:lnTo>
                        <a:pt x="371" y="9"/>
                      </a:lnTo>
                      <a:lnTo>
                        <a:pt x="293" y="0"/>
                      </a:lnTo>
                      <a:close/>
                    </a:path>
                  </a:pathLst>
                </a:custGeom>
                <a:solidFill>
                  <a:srgbClr val="603000"/>
                </a:solidFill>
                <a:ln w="1588">
                  <a:solidFill>
                    <a:srgbClr val="000000"/>
                  </a:solidFill>
                  <a:round/>
                  <a:headEnd/>
                  <a:tailEnd/>
                </a:ln>
              </p:spPr>
              <p:txBody>
                <a:bodyPr/>
                <a:lstStyle/>
                <a:p>
                  <a:endParaRPr lang="es-ES"/>
                </a:p>
              </p:txBody>
            </p:sp>
            <p:sp>
              <p:nvSpPr>
                <p:cNvPr id="9287" name="Freeform 60"/>
                <p:cNvSpPr>
                  <a:spLocks/>
                </p:cNvSpPr>
                <p:nvPr/>
              </p:nvSpPr>
              <p:spPr bwMode="auto">
                <a:xfrm>
                  <a:off x="2825" y="3442"/>
                  <a:ext cx="74" cy="143"/>
                </a:xfrm>
                <a:custGeom>
                  <a:avLst/>
                  <a:gdLst>
                    <a:gd name="T0" fmla="*/ 2 w 444"/>
                    <a:gd name="T1" fmla="*/ 1 h 860"/>
                    <a:gd name="T2" fmla="*/ 2 w 444"/>
                    <a:gd name="T3" fmla="*/ 1 h 860"/>
                    <a:gd name="T4" fmla="*/ 1 w 444"/>
                    <a:gd name="T5" fmla="*/ 2 h 860"/>
                    <a:gd name="T6" fmla="*/ 1 w 444"/>
                    <a:gd name="T7" fmla="*/ 2 h 860"/>
                    <a:gd name="T8" fmla="*/ 1 w 444"/>
                    <a:gd name="T9" fmla="*/ 2 h 860"/>
                    <a:gd name="T10" fmla="*/ 1 w 444"/>
                    <a:gd name="T11" fmla="*/ 2 h 860"/>
                    <a:gd name="T12" fmla="*/ 1 w 444"/>
                    <a:gd name="T13" fmla="*/ 3 h 860"/>
                    <a:gd name="T14" fmla="*/ 2 w 444"/>
                    <a:gd name="T15" fmla="*/ 3 h 860"/>
                    <a:gd name="T16" fmla="*/ 2 w 444"/>
                    <a:gd name="T17" fmla="*/ 3 h 860"/>
                    <a:gd name="T18" fmla="*/ 2 w 444"/>
                    <a:gd name="T19" fmla="*/ 4 h 860"/>
                    <a:gd name="T20" fmla="*/ 2 w 444"/>
                    <a:gd name="T21" fmla="*/ 4 h 860"/>
                    <a:gd name="T22" fmla="*/ 2 w 444"/>
                    <a:gd name="T23" fmla="*/ 4 h 860"/>
                    <a:gd name="T24" fmla="*/ 2 w 444"/>
                    <a:gd name="T25" fmla="*/ 4 h 860"/>
                    <a:gd name="T26" fmla="*/ 1 w 444"/>
                    <a:gd name="T27" fmla="*/ 4 h 860"/>
                    <a:gd name="T28" fmla="*/ 1 w 444"/>
                    <a:gd name="T29" fmla="*/ 4 h 860"/>
                    <a:gd name="T30" fmla="*/ 1 w 444"/>
                    <a:gd name="T31" fmla="*/ 4 h 860"/>
                    <a:gd name="T32" fmla="*/ 1 w 444"/>
                    <a:gd name="T33" fmla="*/ 4 h 860"/>
                    <a:gd name="T34" fmla="*/ 1 w 444"/>
                    <a:gd name="T35" fmla="*/ 4 h 860"/>
                    <a:gd name="T36" fmla="*/ 0 w 444"/>
                    <a:gd name="T37" fmla="*/ 3 h 860"/>
                    <a:gd name="T38" fmla="*/ 0 w 444"/>
                    <a:gd name="T39" fmla="*/ 3 h 860"/>
                    <a:gd name="T40" fmla="*/ 0 w 444"/>
                    <a:gd name="T41" fmla="*/ 2 h 860"/>
                    <a:gd name="T42" fmla="*/ 0 w 444"/>
                    <a:gd name="T43" fmla="*/ 2 h 860"/>
                    <a:gd name="T44" fmla="*/ 1 w 444"/>
                    <a:gd name="T45" fmla="*/ 1 h 860"/>
                    <a:gd name="T46" fmla="*/ 1 w 444"/>
                    <a:gd name="T47" fmla="*/ 1 h 860"/>
                    <a:gd name="T48" fmla="*/ 1 w 444"/>
                    <a:gd name="T49" fmla="*/ 0 h 860"/>
                    <a:gd name="T50" fmla="*/ 1 w 444"/>
                    <a:gd name="T51" fmla="*/ 0 h 860"/>
                    <a:gd name="T52" fmla="*/ 1 w 444"/>
                    <a:gd name="T53" fmla="*/ 0 h 860"/>
                    <a:gd name="T54" fmla="*/ 2 w 444"/>
                    <a:gd name="T55" fmla="*/ 0 h 860"/>
                    <a:gd name="T56" fmla="*/ 2 w 444"/>
                    <a:gd name="T57" fmla="*/ 0 h 860"/>
                    <a:gd name="T58" fmla="*/ 2 w 444"/>
                    <a:gd name="T59" fmla="*/ 1 h 860"/>
                    <a:gd name="T60" fmla="*/ 2 w 444"/>
                    <a:gd name="T61" fmla="*/ 1 h 86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44"/>
                    <a:gd name="T94" fmla="*/ 0 h 860"/>
                    <a:gd name="T95" fmla="*/ 444 w 444"/>
                    <a:gd name="T96" fmla="*/ 860 h 86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44" h="860">
                      <a:moveTo>
                        <a:pt x="350" y="206"/>
                      </a:moveTo>
                      <a:lnTo>
                        <a:pt x="313" y="297"/>
                      </a:lnTo>
                      <a:lnTo>
                        <a:pt x="272" y="388"/>
                      </a:lnTo>
                      <a:lnTo>
                        <a:pt x="256" y="453"/>
                      </a:lnTo>
                      <a:lnTo>
                        <a:pt x="239" y="493"/>
                      </a:lnTo>
                      <a:lnTo>
                        <a:pt x="228" y="517"/>
                      </a:lnTo>
                      <a:lnTo>
                        <a:pt x="256" y="569"/>
                      </a:lnTo>
                      <a:lnTo>
                        <a:pt x="307" y="641"/>
                      </a:lnTo>
                      <a:lnTo>
                        <a:pt x="354" y="728"/>
                      </a:lnTo>
                      <a:lnTo>
                        <a:pt x="420" y="810"/>
                      </a:lnTo>
                      <a:lnTo>
                        <a:pt x="444" y="847"/>
                      </a:lnTo>
                      <a:lnTo>
                        <a:pt x="403" y="854"/>
                      </a:lnTo>
                      <a:lnTo>
                        <a:pt x="330" y="854"/>
                      </a:lnTo>
                      <a:lnTo>
                        <a:pt x="276" y="857"/>
                      </a:lnTo>
                      <a:lnTo>
                        <a:pt x="233" y="860"/>
                      </a:lnTo>
                      <a:lnTo>
                        <a:pt x="189" y="860"/>
                      </a:lnTo>
                      <a:lnTo>
                        <a:pt x="154" y="840"/>
                      </a:lnTo>
                      <a:lnTo>
                        <a:pt x="134" y="799"/>
                      </a:lnTo>
                      <a:lnTo>
                        <a:pt x="71" y="678"/>
                      </a:lnTo>
                      <a:lnTo>
                        <a:pt x="36" y="566"/>
                      </a:lnTo>
                      <a:lnTo>
                        <a:pt x="0" y="470"/>
                      </a:lnTo>
                      <a:lnTo>
                        <a:pt x="13" y="382"/>
                      </a:lnTo>
                      <a:lnTo>
                        <a:pt x="94" y="284"/>
                      </a:lnTo>
                      <a:lnTo>
                        <a:pt x="154" y="196"/>
                      </a:lnTo>
                      <a:lnTo>
                        <a:pt x="189" y="122"/>
                      </a:lnTo>
                      <a:lnTo>
                        <a:pt x="192" y="31"/>
                      </a:lnTo>
                      <a:lnTo>
                        <a:pt x="198" y="0"/>
                      </a:lnTo>
                      <a:lnTo>
                        <a:pt x="327" y="0"/>
                      </a:lnTo>
                      <a:lnTo>
                        <a:pt x="389" y="0"/>
                      </a:lnTo>
                      <a:lnTo>
                        <a:pt x="384" y="135"/>
                      </a:lnTo>
                      <a:lnTo>
                        <a:pt x="350" y="206"/>
                      </a:lnTo>
                      <a:close/>
                    </a:path>
                  </a:pathLst>
                </a:custGeom>
                <a:solidFill>
                  <a:srgbClr val="0000C4"/>
                </a:solidFill>
                <a:ln w="1588">
                  <a:solidFill>
                    <a:srgbClr val="000000"/>
                  </a:solidFill>
                  <a:round/>
                  <a:headEnd/>
                  <a:tailEnd/>
                </a:ln>
              </p:spPr>
              <p:txBody>
                <a:bodyPr/>
                <a:lstStyle/>
                <a:p>
                  <a:endParaRPr lang="es-ES"/>
                </a:p>
              </p:txBody>
            </p:sp>
            <p:sp>
              <p:nvSpPr>
                <p:cNvPr id="9288" name="Freeform 61"/>
                <p:cNvSpPr>
                  <a:spLocks/>
                </p:cNvSpPr>
                <p:nvPr/>
              </p:nvSpPr>
              <p:spPr bwMode="auto">
                <a:xfrm>
                  <a:off x="2810" y="3439"/>
                  <a:ext cx="83" cy="150"/>
                </a:xfrm>
                <a:custGeom>
                  <a:avLst/>
                  <a:gdLst>
                    <a:gd name="T0" fmla="*/ 1 w 494"/>
                    <a:gd name="T1" fmla="*/ 0 h 896"/>
                    <a:gd name="T2" fmla="*/ 1 w 494"/>
                    <a:gd name="T3" fmla="*/ 1 h 896"/>
                    <a:gd name="T4" fmla="*/ 1 w 494"/>
                    <a:gd name="T5" fmla="*/ 1 h 896"/>
                    <a:gd name="T6" fmla="*/ 1 w 494"/>
                    <a:gd name="T7" fmla="*/ 1 h 896"/>
                    <a:gd name="T8" fmla="*/ 1 w 494"/>
                    <a:gd name="T9" fmla="*/ 1 h 896"/>
                    <a:gd name="T10" fmla="*/ 0 w 494"/>
                    <a:gd name="T11" fmla="*/ 2 h 896"/>
                    <a:gd name="T12" fmla="*/ 0 w 494"/>
                    <a:gd name="T13" fmla="*/ 2 h 896"/>
                    <a:gd name="T14" fmla="*/ 0 w 494"/>
                    <a:gd name="T15" fmla="*/ 3 h 896"/>
                    <a:gd name="T16" fmla="*/ 0 w 494"/>
                    <a:gd name="T17" fmla="*/ 3 h 896"/>
                    <a:gd name="T18" fmla="*/ 0 w 494"/>
                    <a:gd name="T19" fmla="*/ 3 h 896"/>
                    <a:gd name="T20" fmla="*/ 1 w 494"/>
                    <a:gd name="T21" fmla="*/ 4 h 896"/>
                    <a:gd name="T22" fmla="*/ 1 w 494"/>
                    <a:gd name="T23" fmla="*/ 4 h 896"/>
                    <a:gd name="T24" fmla="*/ 1 w 494"/>
                    <a:gd name="T25" fmla="*/ 4 h 896"/>
                    <a:gd name="T26" fmla="*/ 1 w 494"/>
                    <a:gd name="T27" fmla="*/ 4 h 896"/>
                    <a:gd name="T28" fmla="*/ 2 w 494"/>
                    <a:gd name="T29" fmla="*/ 4 h 896"/>
                    <a:gd name="T30" fmla="*/ 2 w 494"/>
                    <a:gd name="T31" fmla="*/ 4 h 896"/>
                    <a:gd name="T32" fmla="*/ 2 w 494"/>
                    <a:gd name="T33" fmla="*/ 4 h 896"/>
                    <a:gd name="T34" fmla="*/ 2 w 494"/>
                    <a:gd name="T35" fmla="*/ 4 h 896"/>
                    <a:gd name="T36" fmla="*/ 2 w 494"/>
                    <a:gd name="T37" fmla="*/ 4 h 896"/>
                    <a:gd name="T38" fmla="*/ 2 w 494"/>
                    <a:gd name="T39" fmla="*/ 3 h 896"/>
                    <a:gd name="T40" fmla="*/ 1 w 494"/>
                    <a:gd name="T41" fmla="*/ 3 h 896"/>
                    <a:gd name="T42" fmla="*/ 1 w 494"/>
                    <a:gd name="T43" fmla="*/ 3 h 896"/>
                    <a:gd name="T44" fmla="*/ 1 w 494"/>
                    <a:gd name="T45" fmla="*/ 3 h 896"/>
                    <a:gd name="T46" fmla="*/ 1 w 494"/>
                    <a:gd name="T47" fmla="*/ 2 h 896"/>
                    <a:gd name="T48" fmla="*/ 1 w 494"/>
                    <a:gd name="T49" fmla="*/ 2 h 896"/>
                    <a:gd name="T50" fmla="*/ 1 w 494"/>
                    <a:gd name="T51" fmla="*/ 2 h 896"/>
                    <a:gd name="T52" fmla="*/ 1 w 494"/>
                    <a:gd name="T53" fmla="*/ 2 h 896"/>
                    <a:gd name="T54" fmla="*/ 1 w 494"/>
                    <a:gd name="T55" fmla="*/ 2 h 896"/>
                    <a:gd name="T56" fmla="*/ 2 w 494"/>
                    <a:gd name="T57" fmla="*/ 2 h 896"/>
                    <a:gd name="T58" fmla="*/ 2 w 494"/>
                    <a:gd name="T59" fmla="*/ 1 h 896"/>
                    <a:gd name="T60" fmla="*/ 2 w 494"/>
                    <a:gd name="T61" fmla="*/ 1 h 896"/>
                    <a:gd name="T62" fmla="*/ 2 w 494"/>
                    <a:gd name="T63" fmla="*/ 1 h 896"/>
                    <a:gd name="T64" fmla="*/ 2 w 494"/>
                    <a:gd name="T65" fmla="*/ 1 h 896"/>
                    <a:gd name="T66" fmla="*/ 2 w 494"/>
                    <a:gd name="T67" fmla="*/ 1 h 896"/>
                    <a:gd name="T68" fmla="*/ 2 w 494"/>
                    <a:gd name="T69" fmla="*/ 0 h 896"/>
                    <a:gd name="T70" fmla="*/ 2 w 494"/>
                    <a:gd name="T71" fmla="*/ 0 h 896"/>
                    <a:gd name="T72" fmla="*/ 2 w 494"/>
                    <a:gd name="T73" fmla="*/ 0 h 896"/>
                    <a:gd name="T74" fmla="*/ 2 w 494"/>
                    <a:gd name="T75" fmla="*/ 0 h 896"/>
                    <a:gd name="T76" fmla="*/ 1 w 494"/>
                    <a:gd name="T77" fmla="*/ 0 h 89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4"/>
                    <a:gd name="T118" fmla="*/ 0 h 896"/>
                    <a:gd name="T119" fmla="*/ 494 w 494"/>
                    <a:gd name="T120" fmla="*/ 896 h 89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4" h="896">
                      <a:moveTo>
                        <a:pt x="232" y="0"/>
                      </a:moveTo>
                      <a:lnTo>
                        <a:pt x="188" y="118"/>
                      </a:lnTo>
                      <a:lnTo>
                        <a:pt x="165" y="189"/>
                      </a:lnTo>
                      <a:lnTo>
                        <a:pt x="148" y="222"/>
                      </a:lnTo>
                      <a:lnTo>
                        <a:pt x="87" y="297"/>
                      </a:lnTo>
                      <a:lnTo>
                        <a:pt x="33" y="391"/>
                      </a:lnTo>
                      <a:lnTo>
                        <a:pt x="13" y="459"/>
                      </a:lnTo>
                      <a:lnTo>
                        <a:pt x="0" y="519"/>
                      </a:lnTo>
                      <a:lnTo>
                        <a:pt x="13" y="574"/>
                      </a:lnTo>
                      <a:lnTo>
                        <a:pt x="74" y="657"/>
                      </a:lnTo>
                      <a:lnTo>
                        <a:pt x="154" y="775"/>
                      </a:lnTo>
                      <a:lnTo>
                        <a:pt x="201" y="863"/>
                      </a:lnTo>
                      <a:lnTo>
                        <a:pt x="232" y="879"/>
                      </a:lnTo>
                      <a:lnTo>
                        <a:pt x="280" y="893"/>
                      </a:lnTo>
                      <a:lnTo>
                        <a:pt x="330" y="896"/>
                      </a:lnTo>
                      <a:lnTo>
                        <a:pt x="374" y="893"/>
                      </a:lnTo>
                      <a:lnTo>
                        <a:pt x="415" y="890"/>
                      </a:lnTo>
                      <a:lnTo>
                        <a:pt x="434" y="873"/>
                      </a:lnTo>
                      <a:lnTo>
                        <a:pt x="380" y="805"/>
                      </a:lnTo>
                      <a:lnTo>
                        <a:pt x="319" y="711"/>
                      </a:lnTo>
                      <a:lnTo>
                        <a:pt x="286" y="640"/>
                      </a:lnTo>
                      <a:lnTo>
                        <a:pt x="253" y="590"/>
                      </a:lnTo>
                      <a:lnTo>
                        <a:pt x="229" y="530"/>
                      </a:lnTo>
                      <a:lnTo>
                        <a:pt x="201" y="492"/>
                      </a:lnTo>
                      <a:lnTo>
                        <a:pt x="154" y="472"/>
                      </a:lnTo>
                      <a:lnTo>
                        <a:pt x="222" y="495"/>
                      </a:lnTo>
                      <a:lnTo>
                        <a:pt x="245" y="445"/>
                      </a:lnTo>
                      <a:lnTo>
                        <a:pt x="280" y="388"/>
                      </a:lnTo>
                      <a:lnTo>
                        <a:pt x="316" y="321"/>
                      </a:lnTo>
                      <a:lnTo>
                        <a:pt x="360" y="273"/>
                      </a:lnTo>
                      <a:lnTo>
                        <a:pt x="404" y="263"/>
                      </a:lnTo>
                      <a:lnTo>
                        <a:pt x="451" y="239"/>
                      </a:lnTo>
                      <a:lnTo>
                        <a:pt x="478" y="195"/>
                      </a:lnTo>
                      <a:lnTo>
                        <a:pt x="494" y="112"/>
                      </a:lnTo>
                      <a:lnTo>
                        <a:pt x="494" y="37"/>
                      </a:lnTo>
                      <a:lnTo>
                        <a:pt x="494" y="3"/>
                      </a:lnTo>
                      <a:lnTo>
                        <a:pt x="407" y="7"/>
                      </a:lnTo>
                      <a:lnTo>
                        <a:pt x="336" y="7"/>
                      </a:lnTo>
                      <a:lnTo>
                        <a:pt x="232" y="0"/>
                      </a:lnTo>
                      <a:close/>
                    </a:path>
                  </a:pathLst>
                </a:custGeom>
                <a:solidFill>
                  <a:srgbClr val="0000E0"/>
                </a:solidFill>
                <a:ln w="1588">
                  <a:solidFill>
                    <a:srgbClr val="000000"/>
                  </a:solidFill>
                  <a:round/>
                  <a:headEnd/>
                  <a:tailEnd/>
                </a:ln>
              </p:spPr>
              <p:txBody>
                <a:bodyPr/>
                <a:lstStyle/>
                <a:p>
                  <a:endParaRPr lang="es-ES"/>
                </a:p>
              </p:txBody>
            </p:sp>
            <p:grpSp>
              <p:nvGrpSpPr>
                <p:cNvPr id="21" name="Group 62"/>
                <p:cNvGrpSpPr>
                  <a:grpSpLocks/>
                </p:cNvGrpSpPr>
                <p:nvPr/>
              </p:nvGrpSpPr>
              <p:grpSpPr bwMode="auto">
                <a:xfrm>
                  <a:off x="2884" y="3471"/>
                  <a:ext cx="20" cy="24"/>
                  <a:chOff x="2884" y="3471"/>
                  <a:chExt cx="20" cy="24"/>
                </a:xfrm>
              </p:grpSpPr>
              <p:sp>
                <p:nvSpPr>
                  <p:cNvPr id="9290" name="Freeform 63"/>
                  <p:cNvSpPr>
                    <a:spLocks/>
                  </p:cNvSpPr>
                  <p:nvPr/>
                </p:nvSpPr>
                <p:spPr bwMode="auto">
                  <a:xfrm>
                    <a:off x="2884" y="3471"/>
                    <a:ext cx="15" cy="17"/>
                  </a:xfrm>
                  <a:custGeom>
                    <a:avLst/>
                    <a:gdLst>
                      <a:gd name="T0" fmla="*/ 0 w 94"/>
                      <a:gd name="T1" fmla="*/ 0 h 102"/>
                      <a:gd name="T2" fmla="*/ 0 w 94"/>
                      <a:gd name="T3" fmla="*/ 0 h 102"/>
                      <a:gd name="T4" fmla="*/ 0 w 94"/>
                      <a:gd name="T5" fmla="*/ 0 h 102"/>
                      <a:gd name="T6" fmla="*/ 0 w 94"/>
                      <a:gd name="T7" fmla="*/ 0 h 102"/>
                      <a:gd name="T8" fmla="*/ 0 w 94"/>
                      <a:gd name="T9" fmla="*/ 1 h 102"/>
                      <a:gd name="T10" fmla="*/ 0 60000 65536"/>
                      <a:gd name="T11" fmla="*/ 0 60000 65536"/>
                      <a:gd name="T12" fmla="*/ 0 60000 65536"/>
                      <a:gd name="T13" fmla="*/ 0 60000 65536"/>
                      <a:gd name="T14" fmla="*/ 0 60000 65536"/>
                      <a:gd name="T15" fmla="*/ 0 w 94"/>
                      <a:gd name="T16" fmla="*/ 0 h 102"/>
                      <a:gd name="T17" fmla="*/ 94 w 94"/>
                      <a:gd name="T18" fmla="*/ 102 h 102"/>
                    </a:gdLst>
                    <a:ahLst/>
                    <a:cxnLst>
                      <a:cxn ang="T10">
                        <a:pos x="T0" y="T1"/>
                      </a:cxn>
                      <a:cxn ang="T11">
                        <a:pos x="T2" y="T3"/>
                      </a:cxn>
                      <a:cxn ang="T12">
                        <a:pos x="T4" y="T5"/>
                      </a:cxn>
                      <a:cxn ang="T13">
                        <a:pos x="T6" y="T7"/>
                      </a:cxn>
                      <a:cxn ang="T14">
                        <a:pos x="T8" y="T9"/>
                      </a:cxn>
                    </a:cxnLst>
                    <a:rect l="T15" t="T16" r="T17" b="T18"/>
                    <a:pathLst>
                      <a:path w="94" h="102">
                        <a:moveTo>
                          <a:pt x="94" y="0"/>
                        </a:moveTo>
                        <a:lnTo>
                          <a:pt x="81" y="36"/>
                        </a:lnTo>
                        <a:lnTo>
                          <a:pt x="60" y="65"/>
                        </a:lnTo>
                        <a:lnTo>
                          <a:pt x="37" y="86"/>
                        </a:lnTo>
                        <a:lnTo>
                          <a:pt x="0" y="102"/>
                        </a:lnTo>
                      </a:path>
                    </a:pathLst>
                  </a:custGeom>
                  <a:noFill/>
                  <a:ln w="1588">
                    <a:solidFill>
                      <a:srgbClr val="000000"/>
                    </a:solidFill>
                    <a:round/>
                    <a:headEnd/>
                    <a:tailEnd/>
                  </a:ln>
                </p:spPr>
                <p:txBody>
                  <a:bodyPr/>
                  <a:lstStyle/>
                  <a:p>
                    <a:endParaRPr lang="es-ES"/>
                  </a:p>
                </p:txBody>
              </p:sp>
              <p:sp>
                <p:nvSpPr>
                  <p:cNvPr id="9291" name="Freeform 64"/>
                  <p:cNvSpPr>
                    <a:spLocks/>
                  </p:cNvSpPr>
                  <p:nvPr/>
                </p:nvSpPr>
                <p:spPr bwMode="auto">
                  <a:xfrm>
                    <a:off x="2887" y="3476"/>
                    <a:ext cx="17" cy="19"/>
                  </a:xfrm>
                  <a:custGeom>
                    <a:avLst/>
                    <a:gdLst>
                      <a:gd name="T0" fmla="*/ 1 w 102"/>
                      <a:gd name="T1" fmla="*/ 0 h 113"/>
                      <a:gd name="T2" fmla="*/ 0 w 102"/>
                      <a:gd name="T3" fmla="*/ 0 h 113"/>
                      <a:gd name="T4" fmla="*/ 0 w 102"/>
                      <a:gd name="T5" fmla="*/ 0 h 113"/>
                      <a:gd name="T6" fmla="*/ 0 w 102"/>
                      <a:gd name="T7" fmla="*/ 1 h 113"/>
                      <a:gd name="T8" fmla="*/ 0 w 102"/>
                      <a:gd name="T9" fmla="*/ 1 h 113"/>
                      <a:gd name="T10" fmla="*/ 0 60000 65536"/>
                      <a:gd name="T11" fmla="*/ 0 60000 65536"/>
                      <a:gd name="T12" fmla="*/ 0 60000 65536"/>
                      <a:gd name="T13" fmla="*/ 0 60000 65536"/>
                      <a:gd name="T14" fmla="*/ 0 60000 65536"/>
                      <a:gd name="T15" fmla="*/ 0 w 102"/>
                      <a:gd name="T16" fmla="*/ 0 h 113"/>
                      <a:gd name="T17" fmla="*/ 102 w 102"/>
                      <a:gd name="T18" fmla="*/ 113 h 113"/>
                    </a:gdLst>
                    <a:ahLst/>
                    <a:cxnLst>
                      <a:cxn ang="T10">
                        <a:pos x="T0" y="T1"/>
                      </a:cxn>
                      <a:cxn ang="T11">
                        <a:pos x="T2" y="T3"/>
                      </a:cxn>
                      <a:cxn ang="T12">
                        <a:pos x="T4" y="T5"/>
                      </a:cxn>
                      <a:cxn ang="T13">
                        <a:pos x="T6" y="T7"/>
                      </a:cxn>
                      <a:cxn ang="T14">
                        <a:pos x="T8" y="T9"/>
                      </a:cxn>
                    </a:cxnLst>
                    <a:rect l="T15" t="T16" r="T17" b="T18"/>
                    <a:pathLst>
                      <a:path w="102" h="113">
                        <a:moveTo>
                          <a:pt x="102" y="0"/>
                        </a:moveTo>
                        <a:lnTo>
                          <a:pt x="89" y="41"/>
                        </a:lnTo>
                        <a:lnTo>
                          <a:pt x="66" y="73"/>
                        </a:lnTo>
                        <a:lnTo>
                          <a:pt x="38" y="95"/>
                        </a:lnTo>
                        <a:lnTo>
                          <a:pt x="0" y="113"/>
                        </a:lnTo>
                      </a:path>
                    </a:pathLst>
                  </a:custGeom>
                  <a:noFill/>
                  <a:ln w="1588">
                    <a:solidFill>
                      <a:srgbClr val="000000"/>
                    </a:solidFill>
                    <a:round/>
                    <a:headEnd/>
                    <a:tailEnd/>
                  </a:ln>
                </p:spPr>
                <p:txBody>
                  <a:bodyPr/>
                  <a:lstStyle/>
                  <a:p>
                    <a:endParaRPr lang="es-ES"/>
                  </a:p>
                </p:txBody>
              </p:sp>
            </p:grpSp>
          </p:grpSp>
          <p:sp>
            <p:nvSpPr>
              <p:cNvPr id="9259" name="Freeform 65"/>
              <p:cNvSpPr>
                <a:spLocks/>
              </p:cNvSpPr>
              <p:nvPr/>
            </p:nvSpPr>
            <p:spPr bwMode="auto">
              <a:xfrm>
                <a:off x="2750" y="3274"/>
                <a:ext cx="58" cy="55"/>
              </a:xfrm>
              <a:custGeom>
                <a:avLst/>
                <a:gdLst>
                  <a:gd name="T0" fmla="*/ 1 w 348"/>
                  <a:gd name="T1" fmla="*/ 1 h 332"/>
                  <a:gd name="T2" fmla="*/ 1 w 348"/>
                  <a:gd name="T3" fmla="*/ 1 h 332"/>
                  <a:gd name="T4" fmla="*/ 1 w 348"/>
                  <a:gd name="T5" fmla="*/ 1 h 332"/>
                  <a:gd name="T6" fmla="*/ 0 w 348"/>
                  <a:gd name="T7" fmla="*/ 1 h 332"/>
                  <a:gd name="T8" fmla="*/ 0 w 348"/>
                  <a:gd name="T9" fmla="*/ 1 h 332"/>
                  <a:gd name="T10" fmla="*/ 0 w 348"/>
                  <a:gd name="T11" fmla="*/ 1 h 332"/>
                  <a:gd name="T12" fmla="*/ 0 w 348"/>
                  <a:gd name="T13" fmla="*/ 1 h 332"/>
                  <a:gd name="T14" fmla="*/ 0 w 348"/>
                  <a:gd name="T15" fmla="*/ 0 h 332"/>
                  <a:gd name="T16" fmla="*/ 0 w 348"/>
                  <a:gd name="T17" fmla="*/ 1 h 332"/>
                  <a:gd name="T18" fmla="*/ 0 w 348"/>
                  <a:gd name="T19" fmla="*/ 0 h 332"/>
                  <a:gd name="T20" fmla="*/ 0 w 348"/>
                  <a:gd name="T21" fmla="*/ 0 h 332"/>
                  <a:gd name="T22" fmla="*/ 0 w 348"/>
                  <a:gd name="T23" fmla="*/ 0 h 332"/>
                  <a:gd name="T24" fmla="*/ 1 w 348"/>
                  <a:gd name="T25" fmla="*/ 1 h 332"/>
                  <a:gd name="T26" fmla="*/ 0 w 348"/>
                  <a:gd name="T27" fmla="*/ 0 h 332"/>
                  <a:gd name="T28" fmla="*/ 0 w 348"/>
                  <a:gd name="T29" fmla="*/ 0 h 332"/>
                  <a:gd name="T30" fmla="*/ 0 w 348"/>
                  <a:gd name="T31" fmla="*/ 0 h 332"/>
                  <a:gd name="T32" fmla="*/ 0 w 348"/>
                  <a:gd name="T33" fmla="*/ 0 h 332"/>
                  <a:gd name="T34" fmla="*/ 1 w 348"/>
                  <a:gd name="T35" fmla="*/ 0 h 332"/>
                  <a:gd name="T36" fmla="*/ 1 w 348"/>
                  <a:gd name="T37" fmla="*/ 0 h 332"/>
                  <a:gd name="T38" fmla="*/ 1 w 348"/>
                  <a:gd name="T39" fmla="*/ 0 h 332"/>
                  <a:gd name="T40" fmla="*/ 1 w 348"/>
                  <a:gd name="T41" fmla="*/ 0 h 332"/>
                  <a:gd name="T42" fmla="*/ 1 w 348"/>
                  <a:gd name="T43" fmla="*/ 0 h 332"/>
                  <a:gd name="T44" fmla="*/ 1 w 348"/>
                  <a:gd name="T45" fmla="*/ 0 h 332"/>
                  <a:gd name="T46" fmla="*/ 1 w 348"/>
                  <a:gd name="T47" fmla="*/ 0 h 332"/>
                  <a:gd name="T48" fmla="*/ 1 w 348"/>
                  <a:gd name="T49" fmla="*/ 0 h 332"/>
                  <a:gd name="T50" fmla="*/ 1 w 348"/>
                  <a:gd name="T51" fmla="*/ 0 h 332"/>
                  <a:gd name="T52" fmla="*/ 1 w 348"/>
                  <a:gd name="T53" fmla="*/ 1 h 332"/>
                  <a:gd name="T54" fmla="*/ 1 w 348"/>
                  <a:gd name="T55" fmla="*/ 1 h 332"/>
                  <a:gd name="T56" fmla="*/ 1 w 348"/>
                  <a:gd name="T57" fmla="*/ 1 h 332"/>
                  <a:gd name="T58" fmla="*/ 2 w 348"/>
                  <a:gd name="T59" fmla="*/ 1 h 332"/>
                  <a:gd name="T60" fmla="*/ 1 w 348"/>
                  <a:gd name="T61" fmla="*/ 1 h 33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48"/>
                  <a:gd name="T94" fmla="*/ 0 h 332"/>
                  <a:gd name="T95" fmla="*/ 348 w 348"/>
                  <a:gd name="T96" fmla="*/ 332 h 33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48" h="332">
                    <a:moveTo>
                      <a:pt x="277" y="332"/>
                    </a:moveTo>
                    <a:lnTo>
                      <a:pt x="196" y="267"/>
                    </a:lnTo>
                    <a:lnTo>
                      <a:pt x="142" y="258"/>
                    </a:lnTo>
                    <a:lnTo>
                      <a:pt x="85" y="241"/>
                    </a:lnTo>
                    <a:lnTo>
                      <a:pt x="51" y="206"/>
                    </a:lnTo>
                    <a:lnTo>
                      <a:pt x="14" y="156"/>
                    </a:lnTo>
                    <a:lnTo>
                      <a:pt x="0" y="146"/>
                    </a:lnTo>
                    <a:lnTo>
                      <a:pt x="7" y="109"/>
                    </a:lnTo>
                    <a:lnTo>
                      <a:pt x="48" y="132"/>
                    </a:lnTo>
                    <a:lnTo>
                      <a:pt x="21" y="99"/>
                    </a:lnTo>
                    <a:lnTo>
                      <a:pt x="41" y="79"/>
                    </a:lnTo>
                    <a:lnTo>
                      <a:pt x="92" y="109"/>
                    </a:lnTo>
                    <a:lnTo>
                      <a:pt x="132" y="142"/>
                    </a:lnTo>
                    <a:lnTo>
                      <a:pt x="71" y="76"/>
                    </a:lnTo>
                    <a:lnTo>
                      <a:pt x="65" y="44"/>
                    </a:lnTo>
                    <a:lnTo>
                      <a:pt x="78" y="24"/>
                    </a:lnTo>
                    <a:lnTo>
                      <a:pt x="109" y="41"/>
                    </a:lnTo>
                    <a:lnTo>
                      <a:pt x="179" y="92"/>
                    </a:lnTo>
                    <a:lnTo>
                      <a:pt x="203" y="123"/>
                    </a:lnTo>
                    <a:lnTo>
                      <a:pt x="227" y="95"/>
                    </a:lnTo>
                    <a:lnTo>
                      <a:pt x="200" y="41"/>
                    </a:lnTo>
                    <a:lnTo>
                      <a:pt x="189" y="18"/>
                    </a:lnTo>
                    <a:lnTo>
                      <a:pt x="200" y="0"/>
                    </a:lnTo>
                    <a:lnTo>
                      <a:pt x="223" y="8"/>
                    </a:lnTo>
                    <a:lnTo>
                      <a:pt x="274" y="44"/>
                    </a:lnTo>
                    <a:lnTo>
                      <a:pt x="294" y="99"/>
                    </a:lnTo>
                    <a:lnTo>
                      <a:pt x="291" y="139"/>
                    </a:lnTo>
                    <a:lnTo>
                      <a:pt x="287" y="176"/>
                    </a:lnTo>
                    <a:lnTo>
                      <a:pt x="287" y="227"/>
                    </a:lnTo>
                    <a:lnTo>
                      <a:pt x="348" y="267"/>
                    </a:lnTo>
                    <a:lnTo>
                      <a:pt x="277" y="332"/>
                    </a:lnTo>
                    <a:close/>
                  </a:path>
                </a:pathLst>
              </a:custGeom>
              <a:solidFill>
                <a:srgbClr val="FFE0C0"/>
              </a:solidFill>
              <a:ln w="1588">
                <a:solidFill>
                  <a:srgbClr val="000000"/>
                </a:solidFill>
                <a:round/>
                <a:headEnd/>
                <a:tailEnd/>
              </a:ln>
            </p:spPr>
            <p:txBody>
              <a:bodyPr/>
              <a:lstStyle/>
              <a:p>
                <a:endParaRPr lang="es-ES"/>
              </a:p>
            </p:txBody>
          </p:sp>
          <p:sp>
            <p:nvSpPr>
              <p:cNvPr id="9260" name="Freeform 66"/>
              <p:cNvSpPr>
                <a:spLocks/>
              </p:cNvSpPr>
              <p:nvPr/>
            </p:nvSpPr>
            <p:spPr bwMode="auto">
              <a:xfrm>
                <a:off x="2783" y="3304"/>
                <a:ext cx="124" cy="143"/>
              </a:xfrm>
              <a:custGeom>
                <a:avLst/>
                <a:gdLst>
                  <a:gd name="T0" fmla="*/ 3 w 747"/>
                  <a:gd name="T1" fmla="*/ 1 h 860"/>
                  <a:gd name="T2" fmla="*/ 3 w 747"/>
                  <a:gd name="T3" fmla="*/ 1 h 860"/>
                  <a:gd name="T4" fmla="*/ 3 w 747"/>
                  <a:gd name="T5" fmla="*/ 1 h 860"/>
                  <a:gd name="T6" fmla="*/ 2 w 747"/>
                  <a:gd name="T7" fmla="*/ 1 h 860"/>
                  <a:gd name="T8" fmla="*/ 2 w 747"/>
                  <a:gd name="T9" fmla="*/ 1 h 860"/>
                  <a:gd name="T10" fmla="*/ 2 w 747"/>
                  <a:gd name="T11" fmla="*/ 1 h 860"/>
                  <a:gd name="T12" fmla="*/ 2 w 747"/>
                  <a:gd name="T13" fmla="*/ 1 h 860"/>
                  <a:gd name="T14" fmla="*/ 2 w 747"/>
                  <a:gd name="T15" fmla="*/ 1 h 860"/>
                  <a:gd name="T16" fmla="*/ 1 w 747"/>
                  <a:gd name="T17" fmla="*/ 1 h 860"/>
                  <a:gd name="T18" fmla="*/ 1 w 747"/>
                  <a:gd name="T19" fmla="*/ 1 h 860"/>
                  <a:gd name="T20" fmla="*/ 1 w 747"/>
                  <a:gd name="T21" fmla="*/ 1 h 860"/>
                  <a:gd name="T22" fmla="*/ 1 w 747"/>
                  <a:gd name="T23" fmla="*/ 0 h 860"/>
                  <a:gd name="T24" fmla="*/ 0 w 747"/>
                  <a:gd name="T25" fmla="*/ 0 h 860"/>
                  <a:gd name="T26" fmla="*/ 0 w 747"/>
                  <a:gd name="T27" fmla="*/ 1 h 860"/>
                  <a:gd name="T28" fmla="*/ 0 w 747"/>
                  <a:gd name="T29" fmla="*/ 1 h 860"/>
                  <a:gd name="T30" fmla="*/ 1 w 747"/>
                  <a:gd name="T31" fmla="*/ 1 h 860"/>
                  <a:gd name="T32" fmla="*/ 1 w 747"/>
                  <a:gd name="T33" fmla="*/ 2 h 860"/>
                  <a:gd name="T34" fmla="*/ 1 w 747"/>
                  <a:gd name="T35" fmla="*/ 2 h 860"/>
                  <a:gd name="T36" fmla="*/ 1 w 747"/>
                  <a:gd name="T37" fmla="*/ 2 h 860"/>
                  <a:gd name="T38" fmla="*/ 1 w 747"/>
                  <a:gd name="T39" fmla="*/ 2 h 860"/>
                  <a:gd name="T40" fmla="*/ 2 w 747"/>
                  <a:gd name="T41" fmla="*/ 2 h 860"/>
                  <a:gd name="T42" fmla="*/ 2 w 747"/>
                  <a:gd name="T43" fmla="*/ 2 h 860"/>
                  <a:gd name="T44" fmla="*/ 2 w 747"/>
                  <a:gd name="T45" fmla="*/ 3 h 860"/>
                  <a:gd name="T46" fmla="*/ 2 w 747"/>
                  <a:gd name="T47" fmla="*/ 3 h 860"/>
                  <a:gd name="T48" fmla="*/ 2 w 747"/>
                  <a:gd name="T49" fmla="*/ 3 h 860"/>
                  <a:gd name="T50" fmla="*/ 2 w 747"/>
                  <a:gd name="T51" fmla="*/ 3 h 860"/>
                  <a:gd name="T52" fmla="*/ 2 w 747"/>
                  <a:gd name="T53" fmla="*/ 4 h 860"/>
                  <a:gd name="T54" fmla="*/ 2 w 747"/>
                  <a:gd name="T55" fmla="*/ 4 h 860"/>
                  <a:gd name="T56" fmla="*/ 2 w 747"/>
                  <a:gd name="T57" fmla="*/ 4 h 860"/>
                  <a:gd name="T58" fmla="*/ 2 w 747"/>
                  <a:gd name="T59" fmla="*/ 4 h 860"/>
                  <a:gd name="T60" fmla="*/ 3 w 747"/>
                  <a:gd name="T61" fmla="*/ 4 h 860"/>
                  <a:gd name="T62" fmla="*/ 3 w 747"/>
                  <a:gd name="T63" fmla="*/ 4 h 860"/>
                  <a:gd name="T64" fmla="*/ 3 w 747"/>
                  <a:gd name="T65" fmla="*/ 4 h 860"/>
                  <a:gd name="T66" fmla="*/ 3 w 747"/>
                  <a:gd name="T67" fmla="*/ 3 h 860"/>
                  <a:gd name="T68" fmla="*/ 3 w 747"/>
                  <a:gd name="T69" fmla="*/ 3 h 860"/>
                  <a:gd name="T70" fmla="*/ 3 w 747"/>
                  <a:gd name="T71" fmla="*/ 3 h 860"/>
                  <a:gd name="T72" fmla="*/ 3 w 747"/>
                  <a:gd name="T73" fmla="*/ 3 h 860"/>
                  <a:gd name="T74" fmla="*/ 3 w 747"/>
                  <a:gd name="T75" fmla="*/ 2 h 860"/>
                  <a:gd name="T76" fmla="*/ 3 w 747"/>
                  <a:gd name="T77" fmla="*/ 2 h 860"/>
                  <a:gd name="T78" fmla="*/ 3 w 747"/>
                  <a:gd name="T79" fmla="*/ 2 h 860"/>
                  <a:gd name="T80" fmla="*/ 3 w 747"/>
                  <a:gd name="T81" fmla="*/ 2 h 860"/>
                  <a:gd name="T82" fmla="*/ 3 w 747"/>
                  <a:gd name="T83" fmla="*/ 2 h 860"/>
                  <a:gd name="T84" fmla="*/ 3 w 747"/>
                  <a:gd name="T85" fmla="*/ 2 h 860"/>
                  <a:gd name="T86" fmla="*/ 3 w 747"/>
                  <a:gd name="T87" fmla="*/ 1 h 860"/>
                  <a:gd name="T88" fmla="*/ 3 w 747"/>
                  <a:gd name="T89" fmla="*/ 1 h 860"/>
                  <a:gd name="T90" fmla="*/ 3 w 747"/>
                  <a:gd name="T91" fmla="*/ 1 h 8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47"/>
                  <a:gd name="T139" fmla="*/ 0 h 860"/>
                  <a:gd name="T140" fmla="*/ 747 w 747"/>
                  <a:gd name="T141" fmla="*/ 860 h 8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47" h="860">
                    <a:moveTo>
                      <a:pt x="684" y="281"/>
                    </a:moveTo>
                    <a:lnTo>
                      <a:pt x="647" y="250"/>
                    </a:lnTo>
                    <a:lnTo>
                      <a:pt x="617" y="255"/>
                    </a:lnTo>
                    <a:lnTo>
                      <a:pt x="523" y="277"/>
                    </a:lnTo>
                    <a:lnTo>
                      <a:pt x="482" y="318"/>
                    </a:lnTo>
                    <a:lnTo>
                      <a:pt x="437" y="300"/>
                    </a:lnTo>
                    <a:lnTo>
                      <a:pt x="375" y="273"/>
                    </a:lnTo>
                    <a:lnTo>
                      <a:pt x="347" y="281"/>
                    </a:lnTo>
                    <a:lnTo>
                      <a:pt x="330" y="263"/>
                    </a:lnTo>
                    <a:lnTo>
                      <a:pt x="302" y="263"/>
                    </a:lnTo>
                    <a:lnTo>
                      <a:pt x="244" y="205"/>
                    </a:lnTo>
                    <a:lnTo>
                      <a:pt x="162" y="84"/>
                    </a:lnTo>
                    <a:lnTo>
                      <a:pt x="100" y="0"/>
                    </a:lnTo>
                    <a:lnTo>
                      <a:pt x="0" y="139"/>
                    </a:lnTo>
                    <a:lnTo>
                      <a:pt x="100" y="205"/>
                    </a:lnTo>
                    <a:lnTo>
                      <a:pt x="199" y="300"/>
                    </a:lnTo>
                    <a:lnTo>
                      <a:pt x="262" y="358"/>
                    </a:lnTo>
                    <a:lnTo>
                      <a:pt x="252" y="394"/>
                    </a:lnTo>
                    <a:lnTo>
                      <a:pt x="298" y="429"/>
                    </a:lnTo>
                    <a:lnTo>
                      <a:pt x="343" y="429"/>
                    </a:lnTo>
                    <a:lnTo>
                      <a:pt x="392" y="488"/>
                    </a:lnTo>
                    <a:lnTo>
                      <a:pt x="424" y="525"/>
                    </a:lnTo>
                    <a:lnTo>
                      <a:pt x="410" y="578"/>
                    </a:lnTo>
                    <a:lnTo>
                      <a:pt x="397" y="668"/>
                    </a:lnTo>
                    <a:lnTo>
                      <a:pt x="383" y="713"/>
                    </a:lnTo>
                    <a:lnTo>
                      <a:pt x="379" y="763"/>
                    </a:lnTo>
                    <a:lnTo>
                      <a:pt x="392" y="821"/>
                    </a:lnTo>
                    <a:lnTo>
                      <a:pt x="420" y="848"/>
                    </a:lnTo>
                    <a:lnTo>
                      <a:pt x="469" y="856"/>
                    </a:lnTo>
                    <a:lnTo>
                      <a:pt x="550" y="860"/>
                    </a:lnTo>
                    <a:lnTo>
                      <a:pt x="627" y="856"/>
                    </a:lnTo>
                    <a:lnTo>
                      <a:pt x="675" y="843"/>
                    </a:lnTo>
                    <a:lnTo>
                      <a:pt x="715" y="811"/>
                    </a:lnTo>
                    <a:lnTo>
                      <a:pt x="724" y="726"/>
                    </a:lnTo>
                    <a:lnTo>
                      <a:pt x="720" y="687"/>
                    </a:lnTo>
                    <a:lnTo>
                      <a:pt x="733" y="615"/>
                    </a:lnTo>
                    <a:lnTo>
                      <a:pt x="720" y="597"/>
                    </a:lnTo>
                    <a:lnTo>
                      <a:pt x="720" y="560"/>
                    </a:lnTo>
                    <a:lnTo>
                      <a:pt x="733" y="536"/>
                    </a:lnTo>
                    <a:lnTo>
                      <a:pt x="743" y="507"/>
                    </a:lnTo>
                    <a:lnTo>
                      <a:pt x="747" y="460"/>
                    </a:lnTo>
                    <a:lnTo>
                      <a:pt x="743" y="421"/>
                    </a:lnTo>
                    <a:lnTo>
                      <a:pt x="736" y="377"/>
                    </a:lnTo>
                    <a:lnTo>
                      <a:pt x="724" y="345"/>
                    </a:lnTo>
                    <a:lnTo>
                      <a:pt x="709" y="313"/>
                    </a:lnTo>
                    <a:lnTo>
                      <a:pt x="684" y="281"/>
                    </a:lnTo>
                    <a:close/>
                  </a:path>
                </a:pathLst>
              </a:custGeom>
              <a:solidFill>
                <a:srgbClr val="4040FF"/>
              </a:solidFill>
              <a:ln w="1588">
                <a:solidFill>
                  <a:srgbClr val="000000"/>
                </a:solidFill>
                <a:round/>
                <a:headEnd/>
                <a:tailEnd/>
              </a:ln>
            </p:spPr>
            <p:txBody>
              <a:bodyPr/>
              <a:lstStyle/>
              <a:p>
                <a:endParaRPr lang="es-ES"/>
              </a:p>
            </p:txBody>
          </p:sp>
          <p:grpSp>
            <p:nvGrpSpPr>
              <p:cNvPr id="22" name="Group 67"/>
              <p:cNvGrpSpPr>
                <a:grpSpLocks/>
              </p:cNvGrpSpPr>
              <p:nvPr/>
            </p:nvGrpSpPr>
            <p:grpSpPr bwMode="auto">
              <a:xfrm>
                <a:off x="2853" y="3351"/>
                <a:ext cx="48" cy="85"/>
                <a:chOff x="2853" y="3351"/>
                <a:chExt cx="48" cy="85"/>
              </a:xfrm>
            </p:grpSpPr>
            <p:grpSp>
              <p:nvGrpSpPr>
                <p:cNvPr id="23" name="Group 68"/>
                <p:cNvGrpSpPr>
                  <a:grpSpLocks/>
                </p:cNvGrpSpPr>
                <p:nvPr/>
              </p:nvGrpSpPr>
              <p:grpSpPr bwMode="auto">
                <a:xfrm>
                  <a:off x="2861" y="3363"/>
                  <a:ext cx="40" cy="73"/>
                  <a:chOff x="2861" y="3363"/>
                  <a:chExt cx="40" cy="73"/>
                </a:xfrm>
              </p:grpSpPr>
              <p:sp>
                <p:nvSpPr>
                  <p:cNvPr id="9283" name="Freeform 69"/>
                  <p:cNvSpPr>
                    <a:spLocks/>
                  </p:cNvSpPr>
                  <p:nvPr/>
                </p:nvSpPr>
                <p:spPr bwMode="auto">
                  <a:xfrm>
                    <a:off x="2875" y="3406"/>
                    <a:ext cx="26" cy="30"/>
                  </a:xfrm>
                  <a:custGeom>
                    <a:avLst/>
                    <a:gdLst>
                      <a:gd name="T0" fmla="*/ 1 w 158"/>
                      <a:gd name="T1" fmla="*/ 0 h 180"/>
                      <a:gd name="T2" fmla="*/ 0 w 158"/>
                      <a:gd name="T3" fmla="*/ 0 h 180"/>
                      <a:gd name="T4" fmla="*/ 0 w 158"/>
                      <a:gd name="T5" fmla="*/ 1 h 180"/>
                      <a:gd name="T6" fmla="*/ 0 w 158"/>
                      <a:gd name="T7" fmla="*/ 1 h 180"/>
                      <a:gd name="T8" fmla="*/ 0 w 158"/>
                      <a:gd name="T9" fmla="*/ 1 h 180"/>
                      <a:gd name="T10" fmla="*/ 0 w 158"/>
                      <a:gd name="T11" fmla="*/ 1 h 180"/>
                      <a:gd name="T12" fmla="*/ 0 w 158"/>
                      <a:gd name="T13" fmla="*/ 1 h 180"/>
                      <a:gd name="T14" fmla="*/ 1 w 158"/>
                      <a:gd name="T15" fmla="*/ 1 h 180"/>
                      <a:gd name="T16" fmla="*/ 1 w 158"/>
                      <a:gd name="T17" fmla="*/ 0 h 180"/>
                      <a:gd name="T18" fmla="*/ 1 w 158"/>
                      <a:gd name="T19" fmla="*/ 0 h 180"/>
                      <a:gd name="T20" fmla="*/ 1 w 158"/>
                      <a:gd name="T21" fmla="*/ 0 h 1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8"/>
                      <a:gd name="T34" fmla="*/ 0 h 180"/>
                      <a:gd name="T35" fmla="*/ 158 w 158"/>
                      <a:gd name="T36" fmla="*/ 180 h 1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8" h="180">
                        <a:moveTo>
                          <a:pt x="154" y="0"/>
                        </a:moveTo>
                        <a:lnTo>
                          <a:pt x="117" y="86"/>
                        </a:lnTo>
                        <a:lnTo>
                          <a:pt x="82" y="136"/>
                        </a:lnTo>
                        <a:lnTo>
                          <a:pt x="36" y="171"/>
                        </a:lnTo>
                        <a:lnTo>
                          <a:pt x="0" y="176"/>
                        </a:lnTo>
                        <a:lnTo>
                          <a:pt x="60" y="180"/>
                        </a:lnTo>
                        <a:lnTo>
                          <a:pt x="123" y="163"/>
                        </a:lnTo>
                        <a:lnTo>
                          <a:pt x="150" y="141"/>
                        </a:lnTo>
                        <a:lnTo>
                          <a:pt x="150" y="118"/>
                        </a:lnTo>
                        <a:lnTo>
                          <a:pt x="158" y="68"/>
                        </a:lnTo>
                        <a:lnTo>
                          <a:pt x="154" y="0"/>
                        </a:lnTo>
                        <a:close/>
                      </a:path>
                    </a:pathLst>
                  </a:custGeom>
                  <a:solidFill>
                    <a:srgbClr val="0000E0"/>
                  </a:solidFill>
                  <a:ln w="9525">
                    <a:noFill/>
                    <a:round/>
                    <a:headEnd/>
                    <a:tailEnd/>
                  </a:ln>
                </p:spPr>
                <p:txBody>
                  <a:bodyPr/>
                  <a:lstStyle/>
                  <a:p>
                    <a:endParaRPr lang="es-ES"/>
                  </a:p>
                </p:txBody>
              </p:sp>
              <p:sp>
                <p:nvSpPr>
                  <p:cNvPr id="9284" name="Freeform 70"/>
                  <p:cNvSpPr>
                    <a:spLocks/>
                  </p:cNvSpPr>
                  <p:nvPr/>
                </p:nvSpPr>
                <p:spPr bwMode="auto">
                  <a:xfrm>
                    <a:off x="2861" y="3363"/>
                    <a:ext cx="16" cy="31"/>
                  </a:xfrm>
                  <a:custGeom>
                    <a:avLst/>
                    <a:gdLst>
                      <a:gd name="T0" fmla="*/ 0 w 101"/>
                      <a:gd name="T1" fmla="*/ 0 h 187"/>
                      <a:gd name="T2" fmla="*/ 0 w 101"/>
                      <a:gd name="T3" fmla="*/ 0 h 187"/>
                      <a:gd name="T4" fmla="*/ 0 w 101"/>
                      <a:gd name="T5" fmla="*/ 1 h 187"/>
                      <a:gd name="T6" fmla="*/ 0 w 101"/>
                      <a:gd name="T7" fmla="*/ 1 h 187"/>
                      <a:gd name="T8" fmla="*/ 0 w 101"/>
                      <a:gd name="T9" fmla="*/ 0 h 187"/>
                      <a:gd name="T10" fmla="*/ 0 w 101"/>
                      <a:gd name="T11" fmla="*/ 1 h 187"/>
                      <a:gd name="T12" fmla="*/ 0 w 101"/>
                      <a:gd name="T13" fmla="*/ 1 h 187"/>
                      <a:gd name="T14" fmla="*/ 0 w 101"/>
                      <a:gd name="T15" fmla="*/ 1 h 187"/>
                      <a:gd name="T16" fmla="*/ 0 w 101"/>
                      <a:gd name="T17" fmla="*/ 1 h 187"/>
                      <a:gd name="T18" fmla="*/ 0 w 101"/>
                      <a:gd name="T19" fmla="*/ 0 h 187"/>
                      <a:gd name="T20" fmla="*/ 0 w 101"/>
                      <a:gd name="T21" fmla="*/ 0 h 187"/>
                      <a:gd name="T22" fmla="*/ 0 w 101"/>
                      <a:gd name="T23" fmla="*/ 0 h 1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1"/>
                      <a:gd name="T37" fmla="*/ 0 h 187"/>
                      <a:gd name="T38" fmla="*/ 101 w 101"/>
                      <a:gd name="T39" fmla="*/ 187 h 1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1" h="187">
                        <a:moveTo>
                          <a:pt x="63" y="0"/>
                        </a:moveTo>
                        <a:lnTo>
                          <a:pt x="92" y="56"/>
                        </a:lnTo>
                        <a:lnTo>
                          <a:pt x="101" y="132"/>
                        </a:lnTo>
                        <a:lnTo>
                          <a:pt x="87" y="174"/>
                        </a:lnTo>
                        <a:lnTo>
                          <a:pt x="69" y="110"/>
                        </a:lnTo>
                        <a:lnTo>
                          <a:pt x="50" y="151"/>
                        </a:lnTo>
                        <a:lnTo>
                          <a:pt x="32" y="174"/>
                        </a:lnTo>
                        <a:lnTo>
                          <a:pt x="0" y="187"/>
                        </a:lnTo>
                        <a:lnTo>
                          <a:pt x="37" y="142"/>
                        </a:lnTo>
                        <a:lnTo>
                          <a:pt x="63" y="83"/>
                        </a:lnTo>
                        <a:lnTo>
                          <a:pt x="69" y="37"/>
                        </a:lnTo>
                        <a:lnTo>
                          <a:pt x="63" y="0"/>
                        </a:lnTo>
                        <a:close/>
                      </a:path>
                    </a:pathLst>
                  </a:custGeom>
                  <a:solidFill>
                    <a:srgbClr val="0000E0"/>
                  </a:solidFill>
                  <a:ln w="9525">
                    <a:noFill/>
                    <a:round/>
                    <a:headEnd/>
                    <a:tailEnd/>
                  </a:ln>
                </p:spPr>
                <p:txBody>
                  <a:bodyPr/>
                  <a:lstStyle/>
                  <a:p>
                    <a:endParaRPr lang="es-ES"/>
                  </a:p>
                </p:txBody>
              </p:sp>
            </p:grpSp>
            <p:sp>
              <p:nvSpPr>
                <p:cNvPr id="9281" name="Freeform 71"/>
                <p:cNvSpPr>
                  <a:spLocks/>
                </p:cNvSpPr>
                <p:nvPr/>
              </p:nvSpPr>
              <p:spPr bwMode="auto">
                <a:xfrm>
                  <a:off x="2853" y="3390"/>
                  <a:ext cx="18" cy="18"/>
                </a:xfrm>
                <a:custGeom>
                  <a:avLst/>
                  <a:gdLst>
                    <a:gd name="T0" fmla="*/ 0 w 107"/>
                    <a:gd name="T1" fmla="*/ 0 h 108"/>
                    <a:gd name="T2" fmla="*/ 0 w 107"/>
                    <a:gd name="T3" fmla="*/ 0 h 108"/>
                    <a:gd name="T4" fmla="*/ 1 w 107"/>
                    <a:gd name="T5" fmla="*/ 0 h 108"/>
                    <a:gd name="T6" fmla="*/ 0 w 107"/>
                    <a:gd name="T7" fmla="*/ 0 h 108"/>
                    <a:gd name="T8" fmla="*/ 1 w 107"/>
                    <a:gd name="T9" fmla="*/ 1 h 108"/>
                    <a:gd name="T10" fmla="*/ 0 60000 65536"/>
                    <a:gd name="T11" fmla="*/ 0 60000 65536"/>
                    <a:gd name="T12" fmla="*/ 0 60000 65536"/>
                    <a:gd name="T13" fmla="*/ 0 60000 65536"/>
                    <a:gd name="T14" fmla="*/ 0 60000 65536"/>
                    <a:gd name="T15" fmla="*/ 0 w 107"/>
                    <a:gd name="T16" fmla="*/ 0 h 108"/>
                    <a:gd name="T17" fmla="*/ 107 w 107"/>
                    <a:gd name="T18" fmla="*/ 108 h 108"/>
                  </a:gdLst>
                  <a:ahLst/>
                  <a:cxnLst>
                    <a:cxn ang="T10">
                      <a:pos x="T0" y="T1"/>
                    </a:cxn>
                    <a:cxn ang="T11">
                      <a:pos x="T2" y="T3"/>
                    </a:cxn>
                    <a:cxn ang="T12">
                      <a:pos x="T4" y="T5"/>
                    </a:cxn>
                    <a:cxn ang="T13">
                      <a:pos x="T6" y="T7"/>
                    </a:cxn>
                    <a:cxn ang="T14">
                      <a:pos x="T8" y="T9"/>
                    </a:cxn>
                  </a:cxnLst>
                  <a:rect l="T15" t="T16" r="T17" b="T18"/>
                  <a:pathLst>
                    <a:path w="107" h="108">
                      <a:moveTo>
                        <a:pt x="0" y="0"/>
                      </a:moveTo>
                      <a:lnTo>
                        <a:pt x="49" y="41"/>
                      </a:lnTo>
                      <a:lnTo>
                        <a:pt x="99" y="72"/>
                      </a:lnTo>
                      <a:lnTo>
                        <a:pt x="45" y="68"/>
                      </a:lnTo>
                      <a:lnTo>
                        <a:pt x="107" y="108"/>
                      </a:lnTo>
                    </a:path>
                  </a:pathLst>
                </a:custGeom>
                <a:noFill/>
                <a:ln w="1588">
                  <a:solidFill>
                    <a:srgbClr val="000000"/>
                  </a:solidFill>
                  <a:round/>
                  <a:headEnd/>
                  <a:tailEnd/>
                </a:ln>
              </p:spPr>
              <p:txBody>
                <a:bodyPr/>
                <a:lstStyle/>
                <a:p>
                  <a:endParaRPr lang="es-ES"/>
                </a:p>
              </p:txBody>
            </p:sp>
            <p:sp>
              <p:nvSpPr>
                <p:cNvPr id="9282" name="Freeform 72"/>
                <p:cNvSpPr>
                  <a:spLocks/>
                </p:cNvSpPr>
                <p:nvPr/>
              </p:nvSpPr>
              <p:spPr bwMode="auto">
                <a:xfrm>
                  <a:off x="2867" y="3351"/>
                  <a:ext cx="27" cy="9"/>
                </a:xfrm>
                <a:custGeom>
                  <a:avLst/>
                  <a:gdLst>
                    <a:gd name="T0" fmla="*/ 0 w 160"/>
                    <a:gd name="T1" fmla="*/ 0 h 53"/>
                    <a:gd name="T2" fmla="*/ 0 w 160"/>
                    <a:gd name="T3" fmla="*/ 0 h 53"/>
                    <a:gd name="T4" fmla="*/ 1 w 160"/>
                    <a:gd name="T5" fmla="*/ 0 h 53"/>
                    <a:gd name="T6" fmla="*/ 1 w 160"/>
                    <a:gd name="T7" fmla="*/ 0 h 53"/>
                    <a:gd name="T8" fmla="*/ 0 60000 65536"/>
                    <a:gd name="T9" fmla="*/ 0 60000 65536"/>
                    <a:gd name="T10" fmla="*/ 0 60000 65536"/>
                    <a:gd name="T11" fmla="*/ 0 60000 65536"/>
                    <a:gd name="T12" fmla="*/ 0 w 160"/>
                    <a:gd name="T13" fmla="*/ 0 h 53"/>
                    <a:gd name="T14" fmla="*/ 160 w 160"/>
                    <a:gd name="T15" fmla="*/ 53 h 53"/>
                  </a:gdLst>
                  <a:ahLst/>
                  <a:cxnLst>
                    <a:cxn ang="T8">
                      <a:pos x="T0" y="T1"/>
                    </a:cxn>
                    <a:cxn ang="T9">
                      <a:pos x="T2" y="T3"/>
                    </a:cxn>
                    <a:cxn ang="T10">
                      <a:pos x="T4" y="T5"/>
                    </a:cxn>
                    <a:cxn ang="T11">
                      <a:pos x="T6" y="T7"/>
                    </a:cxn>
                  </a:cxnLst>
                  <a:rect l="T12" t="T13" r="T14" b="T15"/>
                  <a:pathLst>
                    <a:path w="160" h="53">
                      <a:moveTo>
                        <a:pt x="9" y="2"/>
                      </a:moveTo>
                      <a:lnTo>
                        <a:pt x="0" y="53"/>
                      </a:lnTo>
                      <a:lnTo>
                        <a:pt x="108" y="26"/>
                      </a:lnTo>
                      <a:lnTo>
                        <a:pt x="160" y="0"/>
                      </a:lnTo>
                    </a:path>
                  </a:pathLst>
                </a:custGeom>
                <a:noFill/>
                <a:ln w="1588">
                  <a:solidFill>
                    <a:srgbClr val="000000"/>
                  </a:solidFill>
                  <a:round/>
                  <a:headEnd/>
                  <a:tailEnd/>
                </a:ln>
              </p:spPr>
              <p:txBody>
                <a:bodyPr/>
                <a:lstStyle/>
                <a:p>
                  <a:endParaRPr lang="es-ES"/>
                </a:p>
              </p:txBody>
            </p:sp>
          </p:grpSp>
          <p:grpSp>
            <p:nvGrpSpPr>
              <p:cNvPr id="24" name="Group 73"/>
              <p:cNvGrpSpPr>
                <a:grpSpLocks/>
              </p:cNvGrpSpPr>
              <p:nvPr/>
            </p:nvGrpSpPr>
            <p:grpSpPr bwMode="auto">
              <a:xfrm>
                <a:off x="2832" y="3253"/>
                <a:ext cx="142" cy="99"/>
                <a:chOff x="2832" y="3253"/>
                <a:chExt cx="142" cy="99"/>
              </a:xfrm>
            </p:grpSpPr>
            <p:grpSp>
              <p:nvGrpSpPr>
                <p:cNvPr id="25" name="Group 74"/>
                <p:cNvGrpSpPr>
                  <a:grpSpLocks/>
                </p:cNvGrpSpPr>
                <p:nvPr/>
              </p:nvGrpSpPr>
              <p:grpSpPr bwMode="auto">
                <a:xfrm>
                  <a:off x="2832" y="3260"/>
                  <a:ext cx="129" cy="92"/>
                  <a:chOff x="2832" y="3260"/>
                  <a:chExt cx="129" cy="92"/>
                </a:xfrm>
              </p:grpSpPr>
              <p:sp>
                <p:nvSpPr>
                  <p:cNvPr id="9269" name="Freeform 75"/>
                  <p:cNvSpPr>
                    <a:spLocks/>
                  </p:cNvSpPr>
                  <p:nvPr/>
                </p:nvSpPr>
                <p:spPr bwMode="auto">
                  <a:xfrm>
                    <a:off x="2832" y="3260"/>
                    <a:ext cx="129" cy="92"/>
                  </a:xfrm>
                  <a:custGeom>
                    <a:avLst/>
                    <a:gdLst>
                      <a:gd name="T0" fmla="*/ 2 w 775"/>
                      <a:gd name="T1" fmla="*/ 0 h 552"/>
                      <a:gd name="T2" fmla="*/ 1 w 775"/>
                      <a:gd name="T3" fmla="*/ 0 h 552"/>
                      <a:gd name="T4" fmla="*/ 1 w 775"/>
                      <a:gd name="T5" fmla="*/ 0 h 552"/>
                      <a:gd name="T6" fmla="*/ 1 w 775"/>
                      <a:gd name="T7" fmla="*/ 0 h 552"/>
                      <a:gd name="T8" fmla="*/ 1 w 775"/>
                      <a:gd name="T9" fmla="*/ 0 h 552"/>
                      <a:gd name="T10" fmla="*/ 1 w 775"/>
                      <a:gd name="T11" fmla="*/ 0 h 552"/>
                      <a:gd name="T12" fmla="*/ 1 w 775"/>
                      <a:gd name="T13" fmla="*/ 0 h 552"/>
                      <a:gd name="T14" fmla="*/ 0 w 775"/>
                      <a:gd name="T15" fmla="*/ 0 h 552"/>
                      <a:gd name="T16" fmla="*/ 0 w 775"/>
                      <a:gd name="T17" fmla="*/ 0 h 552"/>
                      <a:gd name="T18" fmla="*/ 1 w 775"/>
                      <a:gd name="T19" fmla="*/ 1 h 552"/>
                      <a:gd name="T20" fmla="*/ 1 w 775"/>
                      <a:gd name="T21" fmla="*/ 1 h 552"/>
                      <a:gd name="T22" fmla="*/ 1 w 775"/>
                      <a:gd name="T23" fmla="*/ 1 h 552"/>
                      <a:gd name="T24" fmla="*/ 1 w 775"/>
                      <a:gd name="T25" fmla="*/ 1 h 552"/>
                      <a:gd name="T26" fmla="*/ 1 w 775"/>
                      <a:gd name="T27" fmla="*/ 1 h 552"/>
                      <a:gd name="T28" fmla="*/ 0 w 775"/>
                      <a:gd name="T29" fmla="*/ 1 h 552"/>
                      <a:gd name="T30" fmla="*/ 0 w 775"/>
                      <a:gd name="T31" fmla="*/ 1 h 552"/>
                      <a:gd name="T32" fmla="*/ 0 w 775"/>
                      <a:gd name="T33" fmla="*/ 1 h 552"/>
                      <a:gd name="T34" fmla="*/ 0 w 775"/>
                      <a:gd name="T35" fmla="*/ 1 h 552"/>
                      <a:gd name="T36" fmla="*/ 0 w 775"/>
                      <a:gd name="T37" fmla="*/ 1 h 552"/>
                      <a:gd name="T38" fmla="*/ 0 w 775"/>
                      <a:gd name="T39" fmla="*/ 2 h 552"/>
                      <a:gd name="T40" fmla="*/ 0 w 775"/>
                      <a:gd name="T41" fmla="*/ 2 h 552"/>
                      <a:gd name="T42" fmla="*/ 1 w 775"/>
                      <a:gd name="T43" fmla="*/ 2 h 552"/>
                      <a:gd name="T44" fmla="*/ 1 w 775"/>
                      <a:gd name="T45" fmla="*/ 2 h 552"/>
                      <a:gd name="T46" fmla="*/ 2 w 775"/>
                      <a:gd name="T47" fmla="*/ 2 h 552"/>
                      <a:gd name="T48" fmla="*/ 2 w 775"/>
                      <a:gd name="T49" fmla="*/ 2 h 552"/>
                      <a:gd name="T50" fmla="*/ 2 w 775"/>
                      <a:gd name="T51" fmla="*/ 2 h 552"/>
                      <a:gd name="T52" fmla="*/ 2 w 775"/>
                      <a:gd name="T53" fmla="*/ 2 h 552"/>
                      <a:gd name="T54" fmla="*/ 3 w 775"/>
                      <a:gd name="T55" fmla="*/ 2 h 552"/>
                      <a:gd name="T56" fmla="*/ 3 w 775"/>
                      <a:gd name="T57" fmla="*/ 2 h 552"/>
                      <a:gd name="T58" fmla="*/ 3 w 775"/>
                      <a:gd name="T59" fmla="*/ 2 h 552"/>
                      <a:gd name="T60" fmla="*/ 3 w 775"/>
                      <a:gd name="T61" fmla="*/ 1 h 552"/>
                      <a:gd name="T62" fmla="*/ 3 w 775"/>
                      <a:gd name="T63" fmla="*/ 1 h 552"/>
                      <a:gd name="T64" fmla="*/ 3 w 775"/>
                      <a:gd name="T65" fmla="*/ 0 h 552"/>
                      <a:gd name="T66" fmla="*/ 3 w 775"/>
                      <a:gd name="T67" fmla="*/ 0 h 552"/>
                      <a:gd name="T68" fmla="*/ 3 w 775"/>
                      <a:gd name="T69" fmla="*/ 0 h 552"/>
                      <a:gd name="T70" fmla="*/ 2 w 775"/>
                      <a:gd name="T71" fmla="*/ 0 h 55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75"/>
                      <a:gd name="T109" fmla="*/ 0 h 552"/>
                      <a:gd name="T110" fmla="*/ 775 w 775"/>
                      <a:gd name="T111" fmla="*/ 552 h 55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75" h="552">
                        <a:moveTo>
                          <a:pt x="444" y="12"/>
                        </a:moveTo>
                        <a:lnTo>
                          <a:pt x="386" y="30"/>
                        </a:lnTo>
                        <a:lnTo>
                          <a:pt x="353" y="52"/>
                        </a:lnTo>
                        <a:lnTo>
                          <a:pt x="327" y="66"/>
                        </a:lnTo>
                        <a:lnTo>
                          <a:pt x="310" y="46"/>
                        </a:lnTo>
                        <a:lnTo>
                          <a:pt x="297" y="32"/>
                        </a:lnTo>
                        <a:lnTo>
                          <a:pt x="284" y="25"/>
                        </a:lnTo>
                        <a:lnTo>
                          <a:pt x="261" y="16"/>
                        </a:lnTo>
                        <a:lnTo>
                          <a:pt x="240" y="12"/>
                        </a:lnTo>
                        <a:lnTo>
                          <a:pt x="221" y="9"/>
                        </a:lnTo>
                        <a:lnTo>
                          <a:pt x="202" y="10"/>
                        </a:lnTo>
                        <a:lnTo>
                          <a:pt x="178" y="15"/>
                        </a:lnTo>
                        <a:lnTo>
                          <a:pt x="155" y="26"/>
                        </a:lnTo>
                        <a:lnTo>
                          <a:pt x="140" y="36"/>
                        </a:lnTo>
                        <a:lnTo>
                          <a:pt x="131" y="49"/>
                        </a:lnTo>
                        <a:lnTo>
                          <a:pt x="122" y="65"/>
                        </a:lnTo>
                        <a:lnTo>
                          <a:pt x="116" y="91"/>
                        </a:lnTo>
                        <a:lnTo>
                          <a:pt x="118" y="114"/>
                        </a:lnTo>
                        <a:lnTo>
                          <a:pt x="131" y="137"/>
                        </a:lnTo>
                        <a:lnTo>
                          <a:pt x="154" y="151"/>
                        </a:lnTo>
                        <a:lnTo>
                          <a:pt x="178" y="162"/>
                        </a:lnTo>
                        <a:lnTo>
                          <a:pt x="190" y="166"/>
                        </a:lnTo>
                        <a:lnTo>
                          <a:pt x="162" y="177"/>
                        </a:lnTo>
                        <a:lnTo>
                          <a:pt x="152" y="188"/>
                        </a:lnTo>
                        <a:lnTo>
                          <a:pt x="175" y="205"/>
                        </a:lnTo>
                        <a:lnTo>
                          <a:pt x="186" y="255"/>
                        </a:lnTo>
                        <a:lnTo>
                          <a:pt x="183" y="292"/>
                        </a:lnTo>
                        <a:lnTo>
                          <a:pt x="175" y="319"/>
                        </a:lnTo>
                        <a:lnTo>
                          <a:pt x="148" y="335"/>
                        </a:lnTo>
                        <a:lnTo>
                          <a:pt x="128" y="335"/>
                        </a:lnTo>
                        <a:lnTo>
                          <a:pt x="92" y="329"/>
                        </a:lnTo>
                        <a:lnTo>
                          <a:pt x="78" y="299"/>
                        </a:lnTo>
                        <a:lnTo>
                          <a:pt x="71" y="268"/>
                        </a:lnTo>
                        <a:lnTo>
                          <a:pt x="44" y="272"/>
                        </a:lnTo>
                        <a:lnTo>
                          <a:pt x="30" y="285"/>
                        </a:lnTo>
                        <a:lnTo>
                          <a:pt x="10" y="288"/>
                        </a:lnTo>
                        <a:lnTo>
                          <a:pt x="0" y="302"/>
                        </a:lnTo>
                        <a:lnTo>
                          <a:pt x="0" y="329"/>
                        </a:lnTo>
                        <a:lnTo>
                          <a:pt x="13" y="373"/>
                        </a:lnTo>
                        <a:lnTo>
                          <a:pt x="44" y="426"/>
                        </a:lnTo>
                        <a:lnTo>
                          <a:pt x="98" y="483"/>
                        </a:lnTo>
                        <a:lnTo>
                          <a:pt x="123" y="502"/>
                        </a:lnTo>
                        <a:lnTo>
                          <a:pt x="159" y="525"/>
                        </a:lnTo>
                        <a:lnTo>
                          <a:pt x="219" y="551"/>
                        </a:lnTo>
                        <a:lnTo>
                          <a:pt x="240" y="552"/>
                        </a:lnTo>
                        <a:lnTo>
                          <a:pt x="284" y="549"/>
                        </a:lnTo>
                        <a:lnTo>
                          <a:pt x="327" y="538"/>
                        </a:lnTo>
                        <a:lnTo>
                          <a:pt x="356" y="531"/>
                        </a:lnTo>
                        <a:lnTo>
                          <a:pt x="414" y="477"/>
                        </a:lnTo>
                        <a:lnTo>
                          <a:pt x="436" y="486"/>
                        </a:lnTo>
                        <a:lnTo>
                          <a:pt x="462" y="493"/>
                        </a:lnTo>
                        <a:lnTo>
                          <a:pt x="485" y="491"/>
                        </a:lnTo>
                        <a:lnTo>
                          <a:pt x="509" y="487"/>
                        </a:lnTo>
                        <a:lnTo>
                          <a:pt x="533" y="478"/>
                        </a:lnTo>
                        <a:lnTo>
                          <a:pt x="556" y="466"/>
                        </a:lnTo>
                        <a:lnTo>
                          <a:pt x="623" y="433"/>
                        </a:lnTo>
                        <a:lnTo>
                          <a:pt x="644" y="419"/>
                        </a:lnTo>
                        <a:lnTo>
                          <a:pt x="660" y="406"/>
                        </a:lnTo>
                        <a:lnTo>
                          <a:pt x="694" y="383"/>
                        </a:lnTo>
                        <a:lnTo>
                          <a:pt x="721" y="356"/>
                        </a:lnTo>
                        <a:lnTo>
                          <a:pt x="748" y="326"/>
                        </a:lnTo>
                        <a:lnTo>
                          <a:pt x="762" y="292"/>
                        </a:lnTo>
                        <a:lnTo>
                          <a:pt x="771" y="251"/>
                        </a:lnTo>
                        <a:lnTo>
                          <a:pt x="775" y="215"/>
                        </a:lnTo>
                        <a:lnTo>
                          <a:pt x="770" y="159"/>
                        </a:lnTo>
                        <a:lnTo>
                          <a:pt x="753" y="109"/>
                        </a:lnTo>
                        <a:lnTo>
                          <a:pt x="730" y="72"/>
                        </a:lnTo>
                        <a:lnTo>
                          <a:pt x="692" y="36"/>
                        </a:lnTo>
                        <a:lnTo>
                          <a:pt x="638" y="12"/>
                        </a:lnTo>
                        <a:lnTo>
                          <a:pt x="566" y="0"/>
                        </a:lnTo>
                        <a:lnTo>
                          <a:pt x="501" y="1"/>
                        </a:lnTo>
                        <a:lnTo>
                          <a:pt x="444" y="12"/>
                        </a:lnTo>
                        <a:close/>
                      </a:path>
                    </a:pathLst>
                  </a:custGeom>
                  <a:solidFill>
                    <a:srgbClr val="FFE0C0"/>
                  </a:solidFill>
                  <a:ln w="1588">
                    <a:solidFill>
                      <a:srgbClr val="000000"/>
                    </a:solidFill>
                    <a:round/>
                    <a:headEnd/>
                    <a:tailEnd/>
                  </a:ln>
                </p:spPr>
                <p:txBody>
                  <a:bodyPr/>
                  <a:lstStyle/>
                  <a:p>
                    <a:endParaRPr lang="es-ES"/>
                  </a:p>
                </p:txBody>
              </p:sp>
              <p:grpSp>
                <p:nvGrpSpPr>
                  <p:cNvPr id="26" name="Group 76"/>
                  <p:cNvGrpSpPr>
                    <a:grpSpLocks/>
                  </p:cNvGrpSpPr>
                  <p:nvPr/>
                </p:nvGrpSpPr>
                <p:grpSpPr bwMode="auto">
                  <a:xfrm>
                    <a:off x="2876" y="3270"/>
                    <a:ext cx="22" cy="19"/>
                    <a:chOff x="2876" y="3270"/>
                    <a:chExt cx="22" cy="19"/>
                  </a:xfrm>
                </p:grpSpPr>
                <p:sp>
                  <p:nvSpPr>
                    <p:cNvPr id="9277" name="Oval 77"/>
                    <p:cNvSpPr>
                      <a:spLocks noChangeArrowheads="1"/>
                    </p:cNvSpPr>
                    <p:nvPr/>
                  </p:nvSpPr>
                  <p:spPr bwMode="auto">
                    <a:xfrm>
                      <a:off x="2876" y="3270"/>
                      <a:ext cx="22" cy="19"/>
                    </a:xfrm>
                    <a:prstGeom prst="ellipse">
                      <a:avLst/>
                    </a:prstGeom>
                    <a:solidFill>
                      <a:srgbClr val="FFFFFF"/>
                    </a:solidFill>
                    <a:ln w="1588">
                      <a:solidFill>
                        <a:srgbClr val="000000"/>
                      </a:solidFill>
                      <a:round/>
                      <a:headEnd/>
                      <a:tailEnd/>
                    </a:ln>
                  </p:spPr>
                  <p:txBody>
                    <a:bodyPr/>
                    <a:lstStyle/>
                    <a:p>
                      <a:endParaRPr lang="es-ES"/>
                    </a:p>
                  </p:txBody>
                </p:sp>
                <p:sp>
                  <p:nvSpPr>
                    <p:cNvPr id="9278" name="Oval 78"/>
                    <p:cNvSpPr>
                      <a:spLocks noChangeArrowheads="1"/>
                    </p:cNvSpPr>
                    <p:nvPr/>
                  </p:nvSpPr>
                  <p:spPr bwMode="auto">
                    <a:xfrm>
                      <a:off x="2882" y="3272"/>
                      <a:ext cx="11" cy="10"/>
                    </a:xfrm>
                    <a:prstGeom prst="ellipse">
                      <a:avLst/>
                    </a:prstGeom>
                    <a:solidFill>
                      <a:srgbClr val="4040FF"/>
                    </a:solidFill>
                    <a:ln w="1588">
                      <a:solidFill>
                        <a:srgbClr val="000000"/>
                      </a:solidFill>
                      <a:round/>
                      <a:headEnd/>
                      <a:tailEnd/>
                    </a:ln>
                  </p:spPr>
                  <p:txBody>
                    <a:bodyPr/>
                    <a:lstStyle/>
                    <a:p>
                      <a:endParaRPr lang="es-ES"/>
                    </a:p>
                  </p:txBody>
                </p:sp>
                <p:sp>
                  <p:nvSpPr>
                    <p:cNvPr id="9279" name="Oval 79"/>
                    <p:cNvSpPr>
                      <a:spLocks noChangeArrowheads="1"/>
                    </p:cNvSpPr>
                    <p:nvPr/>
                  </p:nvSpPr>
                  <p:spPr bwMode="auto">
                    <a:xfrm>
                      <a:off x="2883" y="3274"/>
                      <a:ext cx="5" cy="4"/>
                    </a:xfrm>
                    <a:prstGeom prst="ellipse">
                      <a:avLst/>
                    </a:prstGeom>
                    <a:solidFill>
                      <a:srgbClr val="E0E0E0"/>
                    </a:solidFill>
                    <a:ln w="1588">
                      <a:solidFill>
                        <a:srgbClr val="000000"/>
                      </a:solidFill>
                      <a:round/>
                      <a:headEnd/>
                      <a:tailEnd/>
                    </a:ln>
                  </p:spPr>
                  <p:txBody>
                    <a:bodyPr/>
                    <a:lstStyle/>
                    <a:p>
                      <a:endParaRPr lang="es-ES"/>
                    </a:p>
                  </p:txBody>
                </p:sp>
              </p:grpSp>
              <p:sp>
                <p:nvSpPr>
                  <p:cNvPr id="9271" name="Freeform 80"/>
                  <p:cNvSpPr>
                    <a:spLocks/>
                  </p:cNvSpPr>
                  <p:nvPr/>
                </p:nvSpPr>
                <p:spPr bwMode="auto">
                  <a:xfrm>
                    <a:off x="2891" y="3282"/>
                    <a:ext cx="62" cy="69"/>
                  </a:xfrm>
                  <a:custGeom>
                    <a:avLst/>
                    <a:gdLst>
                      <a:gd name="T0" fmla="*/ 1 w 372"/>
                      <a:gd name="T1" fmla="*/ 0 h 413"/>
                      <a:gd name="T2" fmla="*/ 1 w 372"/>
                      <a:gd name="T3" fmla="*/ 0 h 413"/>
                      <a:gd name="T4" fmla="*/ 1 w 372"/>
                      <a:gd name="T5" fmla="*/ 0 h 413"/>
                      <a:gd name="T6" fmla="*/ 1 w 372"/>
                      <a:gd name="T7" fmla="*/ 1 h 413"/>
                      <a:gd name="T8" fmla="*/ 0 w 372"/>
                      <a:gd name="T9" fmla="*/ 0 h 413"/>
                      <a:gd name="T10" fmla="*/ 0 w 372"/>
                      <a:gd name="T11" fmla="*/ 0 h 413"/>
                      <a:gd name="T12" fmla="*/ 0 w 372"/>
                      <a:gd name="T13" fmla="*/ 1 h 413"/>
                      <a:gd name="T14" fmla="*/ 0 w 372"/>
                      <a:gd name="T15" fmla="*/ 1 h 413"/>
                      <a:gd name="T16" fmla="*/ 0 w 372"/>
                      <a:gd name="T17" fmla="*/ 1 h 413"/>
                      <a:gd name="T18" fmla="*/ 0 w 372"/>
                      <a:gd name="T19" fmla="*/ 1 h 413"/>
                      <a:gd name="T20" fmla="*/ 0 w 372"/>
                      <a:gd name="T21" fmla="*/ 1 h 413"/>
                      <a:gd name="T22" fmla="*/ 0 w 372"/>
                      <a:gd name="T23" fmla="*/ 1 h 413"/>
                      <a:gd name="T24" fmla="*/ 0 w 372"/>
                      <a:gd name="T25" fmla="*/ 1 h 413"/>
                      <a:gd name="T26" fmla="*/ 0 w 372"/>
                      <a:gd name="T27" fmla="*/ 1 h 413"/>
                      <a:gd name="T28" fmla="*/ 0 w 372"/>
                      <a:gd name="T29" fmla="*/ 1 h 413"/>
                      <a:gd name="T30" fmla="*/ 0 w 372"/>
                      <a:gd name="T31" fmla="*/ 1 h 413"/>
                      <a:gd name="T32" fmla="*/ 1 w 372"/>
                      <a:gd name="T33" fmla="*/ 1 h 413"/>
                      <a:gd name="T34" fmla="*/ 1 w 372"/>
                      <a:gd name="T35" fmla="*/ 1 h 413"/>
                      <a:gd name="T36" fmla="*/ 1 w 372"/>
                      <a:gd name="T37" fmla="*/ 1 h 413"/>
                      <a:gd name="T38" fmla="*/ 1 w 372"/>
                      <a:gd name="T39" fmla="*/ 1 h 413"/>
                      <a:gd name="T40" fmla="*/ 1 w 372"/>
                      <a:gd name="T41" fmla="*/ 2 h 413"/>
                      <a:gd name="T42" fmla="*/ 1 w 372"/>
                      <a:gd name="T43" fmla="*/ 2 h 413"/>
                      <a:gd name="T44" fmla="*/ 1 w 372"/>
                      <a:gd name="T45" fmla="*/ 2 h 413"/>
                      <a:gd name="T46" fmla="*/ 1 w 372"/>
                      <a:gd name="T47" fmla="*/ 2 h 413"/>
                      <a:gd name="T48" fmla="*/ 1 w 372"/>
                      <a:gd name="T49" fmla="*/ 2 h 413"/>
                      <a:gd name="T50" fmla="*/ 1 w 372"/>
                      <a:gd name="T51" fmla="*/ 2 h 413"/>
                      <a:gd name="T52" fmla="*/ 1 w 372"/>
                      <a:gd name="T53" fmla="*/ 2 h 413"/>
                      <a:gd name="T54" fmla="*/ 1 w 372"/>
                      <a:gd name="T55" fmla="*/ 2 h 413"/>
                      <a:gd name="T56" fmla="*/ 1 w 372"/>
                      <a:gd name="T57" fmla="*/ 2 h 413"/>
                      <a:gd name="T58" fmla="*/ 1 w 372"/>
                      <a:gd name="T59" fmla="*/ 2 h 413"/>
                      <a:gd name="T60" fmla="*/ 1 w 372"/>
                      <a:gd name="T61" fmla="*/ 2 h 413"/>
                      <a:gd name="T62" fmla="*/ 1 w 372"/>
                      <a:gd name="T63" fmla="*/ 2 h 413"/>
                      <a:gd name="T64" fmla="*/ 1 w 372"/>
                      <a:gd name="T65" fmla="*/ 2 h 413"/>
                      <a:gd name="T66" fmla="*/ 1 w 372"/>
                      <a:gd name="T67" fmla="*/ 2 h 413"/>
                      <a:gd name="T68" fmla="*/ 2 w 372"/>
                      <a:gd name="T69" fmla="*/ 1 h 413"/>
                      <a:gd name="T70" fmla="*/ 2 w 372"/>
                      <a:gd name="T71" fmla="*/ 1 h 413"/>
                      <a:gd name="T72" fmla="*/ 2 w 372"/>
                      <a:gd name="T73" fmla="*/ 1 h 413"/>
                      <a:gd name="T74" fmla="*/ 2 w 372"/>
                      <a:gd name="T75" fmla="*/ 1 h 413"/>
                      <a:gd name="T76" fmla="*/ 2 w 372"/>
                      <a:gd name="T77" fmla="*/ 1 h 413"/>
                      <a:gd name="T78" fmla="*/ 2 w 372"/>
                      <a:gd name="T79" fmla="*/ 0 h 413"/>
                      <a:gd name="T80" fmla="*/ 1 w 372"/>
                      <a:gd name="T81" fmla="*/ 0 h 413"/>
                      <a:gd name="T82" fmla="*/ 1 w 372"/>
                      <a:gd name="T83" fmla="*/ 0 h 413"/>
                      <a:gd name="T84" fmla="*/ 1 w 372"/>
                      <a:gd name="T85" fmla="*/ 0 h 413"/>
                      <a:gd name="T86" fmla="*/ 1 w 372"/>
                      <a:gd name="T87" fmla="*/ 0 h 4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2"/>
                      <a:gd name="T133" fmla="*/ 0 h 413"/>
                      <a:gd name="T134" fmla="*/ 372 w 372"/>
                      <a:gd name="T135" fmla="*/ 413 h 4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2" h="413">
                        <a:moveTo>
                          <a:pt x="201" y="0"/>
                        </a:moveTo>
                        <a:lnTo>
                          <a:pt x="158" y="21"/>
                        </a:lnTo>
                        <a:lnTo>
                          <a:pt x="142" y="40"/>
                        </a:lnTo>
                        <a:lnTo>
                          <a:pt x="140" y="89"/>
                        </a:lnTo>
                        <a:lnTo>
                          <a:pt x="110" y="76"/>
                        </a:lnTo>
                        <a:lnTo>
                          <a:pt x="86" y="82"/>
                        </a:lnTo>
                        <a:lnTo>
                          <a:pt x="36" y="109"/>
                        </a:lnTo>
                        <a:lnTo>
                          <a:pt x="55" y="129"/>
                        </a:lnTo>
                        <a:lnTo>
                          <a:pt x="16" y="129"/>
                        </a:lnTo>
                        <a:lnTo>
                          <a:pt x="8" y="148"/>
                        </a:lnTo>
                        <a:lnTo>
                          <a:pt x="0" y="162"/>
                        </a:lnTo>
                        <a:lnTo>
                          <a:pt x="37" y="170"/>
                        </a:lnTo>
                        <a:lnTo>
                          <a:pt x="22" y="185"/>
                        </a:lnTo>
                        <a:lnTo>
                          <a:pt x="59" y="218"/>
                        </a:lnTo>
                        <a:lnTo>
                          <a:pt x="95" y="203"/>
                        </a:lnTo>
                        <a:lnTo>
                          <a:pt x="119" y="200"/>
                        </a:lnTo>
                        <a:lnTo>
                          <a:pt x="155" y="207"/>
                        </a:lnTo>
                        <a:lnTo>
                          <a:pt x="181" y="226"/>
                        </a:lnTo>
                        <a:lnTo>
                          <a:pt x="198" y="249"/>
                        </a:lnTo>
                        <a:lnTo>
                          <a:pt x="205" y="279"/>
                        </a:lnTo>
                        <a:lnTo>
                          <a:pt x="199" y="311"/>
                        </a:lnTo>
                        <a:lnTo>
                          <a:pt x="187" y="337"/>
                        </a:lnTo>
                        <a:lnTo>
                          <a:pt x="160" y="361"/>
                        </a:lnTo>
                        <a:lnTo>
                          <a:pt x="130" y="364"/>
                        </a:lnTo>
                        <a:lnTo>
                          <a:pt x="128" y="381"/>
                        </a:lnTo>
                        <a:lnTo>
                          <a:pt x="133" y="413"/>
                        </a:lnTo>
                        <a:lnTo>
                          <a:pt x="166" y="408"/>
                        </a:lnTo>
                        <a:lnTo>
                          <a:pt x="187" y="402"/>
                        </a:lnTo>
                        <a:lnTo>
                          <a:pt x="204" y="370"/>
                        </a:lnTo>
                        <a:lnTo>
                          <a:pt x="221" y="376"/>
                        </a:lnTo>
                        <a:lnTo>
                          <a:pt x="251" y="363"/>
                        </a:lnTo>
                        <a:lnTo>
                          <a:pt x="265" y="328"/>
                        </a:lnTo>
                        <a:lnTo>
                          <a:pt x="290" y="329"/>
                        </a:lnTo>
                        <a:lnTo>
                          <a:pt x="307" y="305"/>
                        </a:lnTo>
                        <a:lnTo>
                          <a:pt x="313" y="278"/>
                        </a:lnTo>
                        <a:lnTo>
                          <a:pt x="320" y="227"/>
                        </a:lnTo>
                        <a:lnTo>
                          <a:pt x="372" y="171"/>
                        </a:lnTo>
                        <a:lnTo>
                          <a:pt x="366" y="120"/>
                        </a:lnTo>
                        <a:lnTo>
                          <a:pt x="320" y="109"/>
                        </a:lnTo>
                        <a:lnTo>
                          <a:pt x="319" y="64"/>
                        </a:lnTo>
                        <a:lnTo>
                          <a:pt x="281" y="64"/>
                        </a:lnTo>
                        <a:lnTo>
                          <a:pt x="278" y="18"/>
                        </a:lnTo>
                        <a:lnTo>
                          <a:pt x="239" y="18"/>
                        </a:lnTo>
                        <a:lnTo>
                          <a:pt x="201" y="0"/>
                        </a:lnTo>
                        <a:close/>
                      </a:path>
                    </a:pathLst>
                  </a:custGeom>
                  <a:solidFill>
                    <a:srgbClr val="804000"/>
                  </a:solidFill>
                  <a:ln w="1588">
                    <a:solidFill>
                      <a:srgbClr val="000000"/>
                    </a:solidFill>
                    <a:round/>
                    <a:headEnd/>
                    <a:tailEnd/>
                  </a:ln>
                </p:spPr>
                <p:txBody>
                  <a:bodyPr/>
                  <a:lstStyle/>
                  <a:p>
                    <a:endParaRPr lang="es-ES"/>
                  </a:p>
                </p:txBody>
              </p:sp>
              <p:grpSp>
                <p:nvGrpSpPr>
                  <p:cNvPr id="27" name="Group 81"/>
                  <p:cNvGrpSpPr>
                    <a:grpSpLocks/>
                  </p:cNvGrpSpPr>
                  <p:nvPr/>
                </p:nvGrpSpPr>
                <p:grpSpPr bwMode="auto">
                  <a:xfrm>
                    <a:off x="2862" y="3267"/>
                    <a:ext cx="41" cy="27"/>
                    <a:chOff x="2862" y="3267"/>
                    <a:chExt cx="41" cy="27"/>
                  </a:xfrm>
                </p:grpSpPr>
                <p:sp>
                  <p:nvSpPr>
                    <p:cNvPr id="9274" name="Freeform 82"/>
                    <p:cNvSpPr>
                      <a:spLocks/>
                    </p:cNvSpPr>
                    <p:nvPr/>
                  </p:nvSpPr>
                  <p:spPr bwMode="auto">
                    <a:xfrm>
                      <a:off x="2862" y="3286"/>
                      <a:ext cx="13" cy="5"/>
                    </a:xfrm>
                    <a:custGeom>
                      <a:avLst/>
                      <a:gdLst>
                        <a:gd name="T0" fmla="*/ 0 w 75"/>
                        <a:gd name="T1" fmla="*/ 0 h 32"/>
                        <a:gd name="T2" fmla="*/ 0 w 75"/>
                        <a:gd name="T3" fmla="*/ 0 h 32"/>
                        <a:gd name="T4" fmla="*/ 0 w 75"/>
                        <a:gd name="T5" fmla="*/ 0 h 32"/>
                        <a:gd name="T6" fmla="*/ 0 w 75"/>
                        <a:gd name="T7" fmla="*/ 0 h 32"/>
                        <a:gd name="T8" fmla="*/ 0 w 75"/>
                        <a:gd name="T9" fmla="*/ 0 h 32"/>
                        <a:gd name="T10" fmla="*/ 0 w 75"/>
                        <a:gd name="T11" fmla="*/ 0 h 32"/>
                        <a:gd name="T12" fmla="*/ 0 w 75"/>
                        <a:gd name="T13" fmla="*/ 0 h 32"/>
                        <a:gd name="T14" fmla="*/ 0 60000 65536"/>
                        <a:gd name="T15" fmla="*/ 0 60000 65536"/>
                        <a:gd name="T16" fmla="*/ 0 60000 65536"/>
                        <a:gd name="T17" fmla="*/ 0 60000 65536"/>
                        <a:gd name="T18" fmla="*/ 0 60000 65536"/>
                        <a:gd name="T19" fmla="*/ 0 60000 65536"/>
                        <a:gd name="T20" fmla="*/ 0 60000 65536"/>
                        <a:gd name="T21" fmla="*/ 0 w 75"/>
                        <a:gd name="T22" fmla="*/ 0 h 32"/>
                        <a:gd name="T23" fmla="*/ 75 w 75"/>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32">
                          <a:moveTo>
                            <a:pt x="75" y="0"/>
                          </a:moveTo>
                          <a:lnTo>
                            <a:pt x="72" y="17"/>
                          </a:lnTo>
                          <a:lnTo>
                            <a:pt x="61" y="29"/>
                          </a:lnTo>
                          <a:lnTo>
                            <a:pt x="47" y="32"/>
                          </a:lnTo>
                          <a:lnTo>
                            <a:pt x="34" y="29"/>
                          </a:lnTo>
                          <a:lnTo>
                            <a:pt x="18" y="24"/>
                          </a:lnTo>
                          <a:lnTo>
                            <a:pt x="0" y="12"/>
                          </a:lnTo>
                        </a:path>
                      </a:pathLst>
                    </a:custGeom>
                    <a:noFill/>
                    <a:ln w="1588">
                      <a:solidFill>
                        <a:srgbClr val="000000"/>
                      </a:solidFill>
                      <a:round/>
                      <a:headEnd/>
                      <a:tailEnd/>
                    </a:ln>
                  </p:spPr>
                  <p:txBody>
                    <a:bodyPr/>
                    <a:lstStyle/>
                    <a:p>
                      <a:endParaRPr lang="es-ES"/>
                    </a:p>
                  </p:txBody>
                </p:sp>
                <p:sp>
                  <p:nvSpPr>
                    <p:cNvPr id="9275" name="Freeform 83"/>
                    <p:cNvSpPr>
                      <a:spLocks/>
                    </p:cNvSpPr>
                    <p:nvPr/>
                  </p:nvSpPr>
                  <p:spPr bwMode="auto">
                    <a:xfrm>
                      <a:off x="2882" y="3287"/>
                      <a:ext cx="11" cy="7"/>
                    </a:xfrm>
                    <a:custGeom>
                      <a:avLst/>
                      <a:gdLst>
                        <a:gd name="T0" fmla="*/ 0 w 66"/>
                        <a:gd name="T1" fmla="*/ 0 h 42"/>
                        <a:gd name="T2" fmla="*/ 0 w 66"/>
                        <a:gd name="T3" fmla="*/ 0 h 42"/>
                        <a:gd name="T4" fmla="*/ 0 w 66"/>
                        <a:gd name="T5" fmla="*/ 0 h 42"/>
                        <a:gd name="T6" fmla="*/ 0 60000 65536"/>
                        <a:gd name="T7" fmla="*/ 0 60000 65536"/>
                        <a:gd name="T8" fmla="*/ 0 60000 65536"/>
                        <a:gd name="T9" fmla="*/ 0 w 66"/>
                        <a:gd name="T10" fmla="*/ 0 h 42"/>
                        <a:gd name="T11" fmla="*/ 66 w 66"/>
                        <a:gd name="T12" fmla="*/ 42 h 42"/>
                      </a:gdLst>
                      <a:ahLst/>
                      <a:cxnLst>
                        <a:cxn ang="T6">
                          <a:pos x="T0" y="T1"/>
                        </a:cxn>
                        <a:cxn ang="T7">
                          <a:pos x="T2" y="T3"/>
                        </a:cxn>
                        <a:cxn ang="T8">
                          <a:pos x="T4" y="T5"/>
                        </a:cxn>
                      </a:cxnLst>
                      <a:rect l="T9" t="T10" r="T11" b="T12"/>
                      <a:pathLst>
                        <a:path w="66" h="42">
                          <a:moveTo>
                            <a:pt x="66" y="42"/>
                          </a:moveTo>
                          <a:lnTo>
                            <a:pt x="0" y="0"/>
                          </a:lnTo>
                          <a:lnTo>
                            <a:pt x="30" y="42"/>
                          </a:lnTo>
                        </a:path>
                      </a:pathLst>
                    </a:custGeom>
                    <a:noFill/>
                    <a:ln w="1588">
                      <a:solidFill>
                        <a:srgbClr val="000000"/>
                      </a:solidFill>
                      <a:round/>
                      <a:headEnd/>
                      <a:tailEnd/>
                    </a:ln>
                  </p:spPr>
                  <p:txBody>
                    <a:bodyPr/>
                    <a:lstStyle/>
                    <a:p>
                      <a:endParaRPr lang="es-ES"/>
                    </a:p>
                  </p:txBody>
                </p:sp>
                <p:sp>
                  <p:nvSpPr>
                    <p:cNvPr id="9276" name="Freeform 84"/>
                    <p:cNvSpPr>
                      <a:spLocks/>
                    </p:cNvSpPr>
                    <p:nvPr/>
                  </p:nvSpPr>
                  <p:spPr bwMode="auto">
                    <a:xfrm>
                      <a:off x="2896" y="3267"/>
                      <a:ext cx="7" cy="14"/>
                    </a:xfrm>
                    <a:custGeom>
                      <a:avLst/>
                      <a:gdLst>
                        <a:gd name="T0" fmla="*/ 0 w 41"/>
                        <a:gd name="T1" fmla="*/ 0 h 80"/>
                        <a:gd name="T2" fmla="*/ 0 w 41"/>
                        <a:gd name="T3" fmla="*/ 0 h 80"/>
                        <a:gd name="T4" fmla="*/ 0 w 41"/>
                        <a:gd name="T5" fmla="*/ 0 h 80"/>
                        <a:gd name="T6" fmla="*/ 0 w 41"/>
                        <a:gd name="T7" fmla="*/ 0 h 80"/>
                        <a:gd name="T8" fmla="*/ 0 w 41"/>
                        <a:gd name="T9" fmla="*/ 0 h 80"/>
                        <a:gd name="T10" fmla="*/ 0 60000 65536"/>
                        <a:gd name="T11" fmla="*/ 0 60000 65536"/>
                        <a:gd name="T12" fmla="*/ 0 60000 65536"/>
                        <a:gd name="T13" fmla="*/ 0 60000 65536"/>
                        <a:gd name="T14" fmla="*/ 0 60000 65536"/>
                        <a:gd name="T15" fmla="*/ 0 w 41"/>
                        <a:gd name="T16" fmla="*/ 0 h 80"/>
                        <a:gd name="T17" fmla="*/ 41 w 41"/>
                        <a:gd name="T18" fmla="*/ 80 h 80"/>
                      </a:gdLst>
                      <a:ahLst/>
                      <a:cxnLst>
                        <a:cxn ang="T10">
                          <a:pos x="T0" y="T1"/>
                        </a:cxn>
                        <a:cxn ang="T11">
                          <a:pos x="T2" y="T3"/>
                        </a:cxn>
                        <a:cxn ang="T12">
                          <a:pos x="T4" y="T5"/>
                        </a:cxn>
                        <a:cxn ang="T13">
                          <a:pos x="T6" y="T7"/>
                        </a:cxn>
                        <a:cxn ang="T14">
                          <a:pos x="T8" y="T9"/>
                        </a:cxn>
                      </a:cxnLst>
                      <a:rect l="T15" t="T16" r="T17" b="T18"/>
                      <a:pathLst>
                        <a:path w="41" h="80">
                          <a:moveTo>
                            <a:pt x="38" y="80"/>
                          </a:moveTo>
                          <a:lnTo>
                            <a:pt x="41" y="50"/>
                          </a:lnTo>
                          <a:lnTo>
                            <a:pt x="28" y="16"/>
                          </a:lnTo>
                          <a:lnTo>
                            <a:pt x="11" y="3"/>
                          </a:lnTo>
                          <a:lnTo>
                            <a:pt x="0" y="0"/>
                          </a:lnTo>
                        </a:path>
                      </a:pathLst>
                    </a:custGeom>
                    <a:noFill/>
                    <a:ln w="1588">
                      <a:solidFill>
                        <a:srgbClr val="000000"/>
                      </a:solidFill>
                      <a:round/>
                      <a:headEnd/>
                      <a:tailEnd/>
                    </a:ln>
                  </p:spPr>
                  <p:txBody>
                    <a:bodyPr/>
                    <a:lstStyle/>
                    <a:p>
                      <a:endParaRPr lang="es-ES"/>
                    </a:p>
                  </p:txBody>
                </p:sp>
              </p:grpSp>
              <p:sp>
                <p:nvSpPr>
                  <p:cNvPr id="9273" name="Freeform 85"/>
                  <p:cNvSpPr>
                    <a:spLocks/>
                  </p:cNvSpPr>
                  <p:nvPr/>
                </p:nvSpPr>
                <p:spPr bwMode="auto">
                  <a:xfrm>
                    <a:off x="2905" y="3324"/>
                    <a:ext cx="12" cy="10"/>
                  </a:xfrm>
                  <a:custGeom>
                    <a:avLst/>
                    <a:gdLst>
                      <a:gd name="T0" fmla="*/ 0 w 73"/>
                      <a:gd name="T1" fmla="*/ 0 h 64"/>
                      <a:gd name="T2" fmla="*/ 0 w 73"/>
                      <a:gd name="T3" fmla="*/ 0 h 64"/>
                      <a:gd name="T4" fmla="*/ 0 w 73"/>
                      <a:gd name="T5" fmla="*/ 0 h 64"/>
                      <a:gd name="T6" fmla="*/ 0 w 73"/>
                      <a:gd name="T7" fmla="*/ 0 h 64"/>
                      <a:gd name="T8" fmla="*/ 0 w 73"/>
                      <a:gd name="T9" fmla="*/ 0 h 64"/>
                      <a:gd name="T10" fmla="*/ 0 w 73"/>
                      <a:gd name="T11" fmla="*/ 0 h 64"/>
                      <a:gd name="T12" fmla="*/ 0 w 73"/>
                      <a:gd name="T13" fmla="*/ 0 h 64"/>
                      <a:gd name="T14" fmla="*/ 0 w 73"/>
                      <a:gd name="T15" fmla="*/ 0 h 64"/>
                      <a:gd name="T16" fmla="*/ 0 w 73"/>
                      <a:gd name="T17" fmla="*/ 0 h 64"/>
                      <a:gd name="T18" fmla="*/ 0 w 73"/>
                      <a:gd name="T19" fmla="*/ 0 h 64"/>
                      <a:gd name="T20" fmla="*/ 0 w 73"/>
                      <a:gd name="T21" fmla="*/ 0 h 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3"/>
                      <a:gd name="T34" fmla="*/ 0 h 64"/>
                      <a:gd name="T35" fmla="*/ 73 w 73"/>
                      <a:gd name="T36" fmla="*/ 64 h 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3" h="64">
                        <a:moveTo>
                          <a:pt x="24" y="0"/>
                        </a:moveTo>
                        <a:lnTo>
                          <a:pt x="53" y="0"/>
                        </a:lnTo>
                        <a:lnTo>
                          <a:pt x="73" y="24"/>
                        </a:lnTo>
                        <a:lnTo>
                          <a:pt x="71" y="51"/>
                        </a:lnTo>
                        <a:lnTo>
                          <a:pt x="55" y="64"/>
                        </a:lnTo>
                        <a:lnTo>
                          <a:pt x="37" y="64"/>
                        </a:lnTo>
                        <a:lnTo>
                          <a:pt x="15" y="64"/>
                        </a:lnTo>
                        <a:lnTo>
                          <a:pt x="2" y="56"/>
                        </a:lnTo>
                        <a:lnTo>
                          <a:pt x="0" y="40"/>
                        </a:lnTo>
                        <a:lnTo>
                          <a:pt x="9" y="29"/>
                        </a:lnTo>
                        <a:lnTo>
                          <a:pt x="24" y="34"/>
                        </a:lnTo>
                      </a:path>
                    </a:pathLst>
                  </a:custGeom>
                  <a:noFill/>
                  <a:ln w="1588">
                    <a:solidFill>
                      <a:srgbClr val="000000"/>
                    </a:solidFill>
                    <a:round/>
                    <a:headEnd/>
                    <a:tailEnd/>
                  </a:ln>
                </p:spPr>
                <p:txBody>
                  <a:bodyPr/>
                  <a:lstStyle/>
                  <a:p>
                    <a:endParaRPr lang="es-ES"/>
                  </a:p>
                </p:txBody>
              </p:sp>
            </p:grpSp>
            <p:grpSp>
              <p:nvGrpSpPr>
                <p:cNvPr id="28" name="Group 86"/>
                <p:cNvGrpSpPr>
                  <a:grpSpLocks/>
                </p:cNvGrpSpPr>
                <p:nvPr/>
              </p:nvGrpSpPr>
              <p:grpSpPr bwMode="auto">
                <a:xfrm>
                  <a:off x="2884" y="3253"/>
                  <a:ext cx="90" cy="83"/>
                  <a:chOff x="2884" y="3253"/>
                  <a:chExt cx="90" cy="83"/>
                </a:xfrm>
              </p:grpSpPr>
              <p:sp>
                <p:nvSpPr>
                  <p:cNvPr id="9265" name="Arc 87"/>
                  <p:cNvSpPr>
                    <a:spLocks/>
                  </p:cNvSpPr>
                  <p:nvPr/>
                </p:nvSpPr>
                <p:spPr bwMode="auto">
                  <a:xfrm>
                    <a:off x="2905" y="3255"/>
                    <a:ext cx="69" cy="81"/>
                  </a:xfrm>
                  <a:custGeom>
                    <a:avLst/>
                    <a:gdLst>
                      <a:gd name="T0" fmla="*/ 0 w 30834"/>
                      <a:gd name="T1" fmla="*/ 0 h 42117"/>
                      <a:gd name="T2" fmla="*/ 0 w 30834"/>
                      <a:gd name="T3" fmla="*/ 0 h 42117"/>
                      <a:gd name="T4" fmla="*/ 0 w 30834"/>
                      <a:gd name="T5" fmla="*/ 0 h 42117"/>
                      <a:gd name="T6" fmla="*/ 0 60000 65536"/>
                      <a:gd name="T7" fmla="*/ 0 60000 65536"/>
                      <a:gd name="T8" fmla="*/ 0 60000 65536"/>
                      <a:gd name="T9" fmla="*/ 0 w 30834"/>
                      <a:gd name="T10" fmla="*/ 0 h 42117"/>
                      <a:gd name="T11" fmla="*/ 30834 w 30834"/>
                      <a:gd name="T12" fmla="*/ 42117 h 42117"/>
                    </a:gdLst>
                    <a:ahLst/>
                    <a:cxnLst>
                      <a:cxn ang="T6">
                        <a:pos x="T0" y="T1"/>
                      </a:cxn>
                      <a:cxn ang="T7">
                        <a:pos x="T2" y="T3"/>
                      </a:cxn>
                      <a:cxn ang="T8">
                        <a:pos x="T4" y="T5"/>
                      </a:cxn>
                    </a:cxnLst>
                    <a:rect l="T9" t="T10" r="T11" b="T12"/>
                    <a:pathLst>
                      <a:path w="30834" h="42117" fill="none" extrusionOk="0">
                        <a:moveTo>
                          <a:pt x="0" y="2073"/>
                        </a:moveTo>
                        <a:cubicBezTo>
                          <a:pt x="2886" y="708"/>
                          <a:pt x="6040" y="-1"/>
                          <a:pt x="9234" y="0"/>
                        </a:cubicBezTo>
                        <a:cubicBezTo>
                          <a:pt x="21163" y="0"/>
                          <a:pt x="30834" y="9670"/>
                          <a:pt x="30834" y="21600"/>
                        </a:cubicBezTo>
                        <a:cubicBezTo>
                          <a:pt x="30834" y="30927"/>
                          <a:pt x="24846" y="39201"/>
                          <a:pt x="15986" y="42117"/>
                        </a:cubicBezTo>
                      </a:path>
                      <a:path w="30834" h="42117" stroke="0" extrusionOk="0">
                        <a:moveTo>
                          <a:pt x="0" y="2073"/>
                        </a:moveTo>
                        <a:cubicBezTo>
                          <a:pt x="2886" y="708"/>
                          <a:pt x="6040" y="-1"/>
                          <a:pt x="9234" y="0"/>
                        </a:cubicBezTo>
                        <a:cubicBezTo>
                          <a:pt x="21163" y="0"/>
                          <a:pt x="30834" y="9670"/>
                          <a:pt x="30834" y="21600"/>
                        </a:cubicBezTo>
                        <a:cubicBezTo>
                          <a:pt x="30834" y="30927"/>
                          <a:pt x="24846" y="39201"/>
                          <a:pt x="15986" y="42117"/>
                        </a:cubicBezTo>
                        <a:lnTo>
                          <a:pt x="9234" y="21600"/>
                        </a:lnTo>
                        <a:close/>
                      </a:path>
                    </a:pathLst>
                  </a:custGeom>
                  <a:solidFill>
                    <a:srgbClr val="FFFF00"/>
                  </a:solidFill>
                  <a:ln w="1588">
                    <a:solidFill>
                      <a:srgbClr val="000000"/>
                    </a:solidFill>
                    <a:round/>
                    <a:headEnd/>
                    <a:tailEnd/>
                  </a:ln>
                </p:spPr>
                <p:txBody>
                  <a:bodyPr/>
                  <a:lstStyle/>
                  <a:p>
                    <a:endParaRPr lang="es-ES"/>
                  </a:p>
                </p:txBody>
              </p:sp>
              <p:sp>
                <p:nvSpPr>
                  <p:cNvPr id="9266" name="Freeform 88"/>
                  <p:cNvSpPr>
                    <a:spLocks/>
                  </p:cNvSpPr>
                  <p:nvPr/>
                </p:nvSpPr>
                <p:spPr bwMode="auto">
                  <a:xfrm>
                    <a:off x="2884" y="3253"/>
                    <a:ext cx="38" cy="38"/>
                  </a:xfrm>
                  <a:custGeom>
                    <a:avLst/>
                    <a:gdLst>
                      <a:gd name="T0" fmla="*/ 1 w 227"/>
                      <a:gd name="T1" fmla="*/ 0 h 225"/>
                      <a:gd name="T2" fmla="*/ 0 w 227"/>
                      <a:gd name="T3" fmla="*/ 0 h 225"/>
                      <a:gd name="T4" fmla="*/ 0 w 227"/>
                      <a:gd name="T5" fmla="*/ 0 h 225"/>
                      <a:gd name="T6" fmla="*/ 0 w 227"/>
                      <a:gd name="T7" fmla="*/ 0 h 225"/>
                      <a:gd name="T8" fmla="*/ 0 w 227"/>
                      <a:gd name="T9" fmla="*/ 1 h 225"/>
                      <a:gd name="T10" fmla="*/ 0 w 227"/>
                      <a:gd name="T11" fmla="*/ 1 h 225"/>
                      <a:gd name="T12" fmla="*/ 1 w 227"/>
                      <a:gd name="T13" fmla="*/ 1 h 225"/>
                      <a:gd name="T14" fmla="*/ 1 w 227"/>
                      <a:gd name="T15" fmla="*/ 1 h 225"/>
                      <a:gd name="T16" fmla="*/ 1 w 227"/>
                      <a:gd name="T17" fmla="*/ 1 h 225"/>
                      <a:gd name="T18" fmla="*/ 1 w 227"/>
                      <a:gd name="T19" fmla="*/ 1 h 225"/>
                      <a:gd name="T20" fmla="*/ 1 w 227"/>
                      <a:gd name="T21" fmla="*/ 1 h 225"/>
                      <a:gd name="T22" fmla="*/ 1 w 227"/>
                      <a:gd name="T23" fmla="*/ 1 h 225"/>
                      <a:gd name="T24" fmla="*/ 1 w 227"/>
                      <a:gd name="T25" fmla="*/ 0 h 2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7"/>
                      <a:gd name="T40" fmla="*/ 0 h 225"/>
                      <a:gd name="T41" fmla="*/ 227 w 227"/>
                      <a:gd name="T42" fmla="*/ 225 h 2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7" h="225">
                        <a:moveTo>
                          <a:pt x="127" y="35"/>
                        </a:moveTo>
                        <a:lnTo>
                          <a:pt x="0" y="0"/>
                        </a:lnTo>
                        <a:lnTo>
                          <a:pt x="25" y="38"/>
                        </a:lnTo>
                        <a:lnTo>
                          <a:pt x="50" y="73"/>
                        </a:lnTo>
                        <a:lnTo>
                          <a:pt x="62" y="87"/>
                        </a:lnTo>
                        <a:lnTo>
                          <a:pt x="85" y="117"/>
                        </a:lnTo>
                        <a:lnTo>
                          <a:pt x="123" y="147"/>
                        </a:lnTo>
                        <a:lnTo>
                          <a:pt x="158" y="176"/>
                        </a:lnTo>
                        <a:lnTo>
                          <a:pt x="193" y="203"/>
                        </a:lnTo>
                        <a:lnTo>
                          <a:pt x="227" y="225"/>
                        </a:lnTo>
                        <a:lnTo>
                          <a:pt x="195" y="162"/>
                        </a:lnTo>
                        <a:lnTo>
                          <a:pt x="159" y="100"/>
                        </a:lnTo>
                        <a:lnTo>
                          <a:pt x="127" y="35"/>
                        </a:lnTo>
                        <a:close/>
                      </a:path>
                    </a:pathLst>
                  </a:custGeom>
                  <a:solidFill>
                    <a:srgbClr val="C0C000"/>
                  </a:solidFill>
                  <a:ln w="1588">
                    <a:solidFill>
                      <a:srgbClr val="000000"/>
                    </a:solidFill>
                    <a:round/>
                    <a:headEnd/>
                    <a:tailEnd/>
                  </a:ln>
                </p:spPr>
                <p:txBody>
                  <a:bodyPr/>
                  <a:lstStyle/>
                  <a:p>
                    <a:endParaRPr lang="es-ES"/>
                  </a:p>
                </p:txBody>
              </p:sp>
              <p:sp>
                <p:nvSpPr>
                  <p:cNvPr id="9267" name="Freeform 89"/>
                  <p:cNvSpPr>
                    <a:spLocks/>
                  </p:cNvSpPr>
                  <p:nvPr/>
                </p:nvSpPr>
                <p:spPr bwMode="auto">
                  <a:xfrm>
                    <a:off x="2912" y="3266"/>
                    <a:ext cx="54" cy="12"/>
                  </a:xfrm>
                  <a:custGeom>
                    <a:avLst/>
                    <a:gdLst>
                      <a:gd name="T0" fmla="*/ 0 w 325"/>
                      <a:gd name="T1" fmla="*/ 0 h 71"/>
                      <a:gd name="T2" fmla="*/ 0 w 325"/>
                      <a:gd name="T3" fmla="*/ 0 h 71"/>
                      <a:gd name="T4" fmla="*/ 0 w 325"/>
                      <a:gd name="T5" fmla="*/ 0 h 71"/>
                      <a:gd name="T6" fmla="*/ 1 w 325"/>
                      <a:gd name="T7" fmla="*/ 0 h 71"/>
                      <a:gd name="T8" fmla="*/ 1 w 325"/>
                      <a:gd name="T9" fmla="*/ 0 h 71"/>
                      <a:gd name="T10" fmla="*/ 1 w 325"/>
                      <a:gd name="T11" fmla="*/ 0 h 71"/>
                      <a:gd name="T12" fmla="*/ 1 w 325"/>
                      <a:gd name="T13" fmla="*/ 0 h 71"/>
                      <a:gd name="T14" fmla="*/ 1 w 325"/>
                      <a:gd name="T15" fmla="*/ 0 h 71"/>
                      <a:gd name="T16" fmla="*/ 0 60000 65536"/>
                      <a:gd name="T17" fmla="*/ 0 60000 65536"/>
                      <a:gd name="T18" fmla="*/ 0 60000 65536"/>
                      <a:gd name="T19" fmla="*/ 0 60000 65536"/>
                      <a:gd name="T20" fmla="*/ 0 60000 65536"/>
                      <a:gd name="T21" fmla="*/ 0 60000 65536"/>
                      <a:gd name="T22" fmla="*/ 0 60000 65536"/>
                      <a:gd name="T23" fmla="*/ 0 60000 65536"/>
                      <a:gd name="T24" fmla="*/ 0 w 325"/>
                      <a:gd name="T25" fmla="*/ 0 h 71"/>
                      <a:gd name="T26" fmla="*/ 325 w 325"/>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5" h="71">
                        <a:moveTo>
                          <a:pt x="0" y="22"/>
                        </a:moveTo>
                        <a:lnTo>
                          <a:pt x="25" y="12"/>
                        </a:lnTo>
                        <a:lnTo>
                          <a:pt x="72" y="4"/>
                        </a:lnTo>
                        <a:lnTo>
                          <a:pt x="132" y="0"/>
                        </a:lnTo>
                        <a:lnTo>
                          <a:pt x="176" y="6"/>
                        </a:lnTo>
                        <a:lnTo>
                          <a:pt x="226" y="20"/>
                        </a:lnTo>
                        <a:lnTo>
                          <a:pt x="278" y="39"/>
                        </a:lnTo>
                        <a:lnTo>
                          <a:pt x="325" y="71"/>
                        </a:lnTo>
                      </a:path>
                    </a:pathLst>
                  </a:custGeom>
                  <a:noFill/>
                  <a:ln w="1588">
                    <a:solidFill>
                      <a:srgbClr val="000000"/>
                    </a:solidFill>
                    <a:round/>
                    <a:headEnd/>
                    <a:tailEnd/>
                  </a:ln>
                </p:spPr>
                <p:txBody>
                  <a:bodyPr/>
                  <a:lstStyle/>
                  <a:p>
                    <a:endParaRPr lang="es-ES"/>
                  </a:p>
                </p:txBody>
              </p:sp>
              <p:sp>
                <p:nvSpPr>
                  <p:cNvPr id="9268" name="Freeform 90"/>
                  <p:cNvSpPr>
                    <a:spLocks/>
                  </p:cNvSpPr>
                  <p:nvPr/>
                </p:nvSpPr>
                <p:spPr bwMode="auto">
                  <a:xfrm>
                    <a:off x="2937" y="3281"/>
                    <a:ext cx="29" cy="38"/>
                  </a:xfrm>
                  <a:custGeom>
                    <a:avLst/>
                    <a:gdLst>
                      <a:gd name="T0" fmla="*/ 1 w 174"/>
                      <a:gd name="T1" fmla="*/ 0 h 224"/>
                      <a:gd name="T2" fmla="*/ 1 w 174"/>
                      <a:gd name="T3" fmla="*/ 0 h 224"/>
                      <a:gd name="T4" fmla="*/ 1 w 174"/>
                      <a:gd name="T5" fmla="*/ 0 h 224"/>
                      <a:gd name="T6" fmla="*/ 1 w 174"/>
                      <a:gd name="T7" fmla="*/ 1 h 224"/>
                      <a:gd name="T8" fmla="*/ 0 w 174"/>
                      <a:gd name="T9" fmla="*/ 1 h 224"/>
                      <a:gd name="T10" fmla="*/ 0 w 174"/>
                      <a:gd name="T11" fmla="*/ 1 h 224"/>
                      <a:gd name="T12" fmla="*/ 0 w 174"/>
                      <a:gd name="T13" fmla="*/ 1 h 224"/>
                      <a:gd name="T14" fmla="*/ 0 w 174"/>
                      <a:gd name="T15" fmla="*/ 1 h 224"/>
                      <a:gd name="T16" fmla="*/ 0 w 174"/>
                      <a:gd name="T17" fmla="*/ 1 h 224"/>
                      <a:gd name="T18" fmla="*/ 0 w 174"/>
                      <a:gd name="T19" fmla="*/ 1 h 2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4"/>
                      <a:gd name="T31" fmla="*/ 0 h 224"/>
                      <a:gd name="T32" fmla="*/ 174 w 174"/>
                      <a:gd name="T33" fmla="*/ 224 h 2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4" h="224">
                        <a:moveTo>
                          <a:pt x="174" y="0"/>
                        </a:moveTo>
                        <a:lnTo>
                          <a:pt x="169" y="28"/>
                        </a:lnTo>
                        <a:lnTo>
                          <a:pt x="159" y="66"/>
                        </a:lnTo>
                        <a:lnTo>
                          <a:pt x="142" y="104"/>
                        </a:lnTo>
                        <a:lnTo>
                          <a:pt x="120" y="139"/>
                        </a:lnTo>
                        <a:lnTo>
                          <a:pt x="107" y="155"/>
                        </a:lnTo>
                        <a:lnTo>
                          <a:pt x="91" y="171"/>
                        </a:lnTo>
                        <a:lnTo>
                          <a:pt x="61" y="196"/>
                        </a:lnTo>
                        <a:lnTo>
                          <a:pt x="31" y="213"/>
                        </a:lnTo>
                        <a:lnTo>
                          <a:pt x="0" y="224"/>
                        </a:lnTo>
                      </a:path>
                    </a:pathLst>
                  </a:custGeom>
                  <a:noFill/>
                  <a:ln w="1588">
                    <a:solidFill>
                      <a:srgbClr val="000000"/>
                    </a:solidFill>
                    <a:round/>
                    <a:headEnd/>
                    <a:tailEnd/>
                  </a:ln>
                </p:spPr>
                <p:txBody>
                  <a:bodyPr/>
                  <a:lstStyle/>
                  <a:p>
                    <a:endParaRPr lang="es-ES"/>
                  </a:p>
                </p:txBody>
              </p:sp>
            </p:grpSp>
          </p:grpSp>
        </p:grpSp>
        <p:grpSp>
          <p:nvGrpSpPr>
            <p:cNvPr id="29" name="Group 91"/>
            <p:cNvGrpSpPr>
              <a:grpSpLocks/>
            </p:cNvGrpSpPr>
            <p:nvPr/>
          </p:nvGrpSpPr>
          <p:grpSpPr bwMode="auto">
            <a:xfrm>
              <a:off x="2629" y="3158"/>
              <a:ext cx="193" cy="144"/>
              <a:chOff x="2629" y="3158"/>
              <a:chExt cx="193" cy="144"/>
            </a:xfrm>
          </p:grpSpPr>
          <p:sp>
            <p:nvSpPr>
              <p:cNvPr id="9254" name="Freeform 92"/>
              <p:cNvSpPr>
                <a:spLocks/>
              </p:cNvSpPr>
              <p:nvPr/>
            </p:nvSpPr>
            <p:spPr bwMode="auto">
              <a:xfrm>
                <a:off x="2629" y="3158"/>
                <a:ext cx="85" cy="144"/>
              </a:xfrm>
              <a:custGeom>
                <a:avLst/>
                <a:gdLst>
                  <a:gd name="T0" fmla="*/ 0 w 514"/>
                  <a:gd name="T1" fmla="*/ 1 h 863"/>
                  <a:gd name="T2" fmla="*/ 2 w 514"/>
                  <a:gd name="T3" fmla="*/ 0 h 863"/>
                  <a:gd name="T4" fmla="*/ 2 w 514"/>
                  <a:gd name="T5" fmla="*/ 4 h 863"/>
                  <a:gd name="T6" fmla="*/ 0 w 514"/>
                  <a:gd name="T7" fmla="*/ 4 h 863"/>
                  <a:gd name="T8" fmla="*/ 0 w 514"/>
                  <a:gd name="T9" fmla="*/ 1 h 863"/>
                  <a:gd name="T10" fmla="*/ 0 60000 65536"/>
                  <a:gd name="T11" fmla="*/ 0 60000 65536"/>
                  <a:gd name="T12" fmla="*/ 0 60000 65536"/>
                  <a:gd name="T13" fmla="*/ 0 60000 65536"/>
                  <a:gd name="T14" fmla="*/ 0 60000 65536"/>
                  <a:gd name="T15" fmla="*/ 0 w 514"/>
                  <a:gd name="T16" fmla="*/ 0 h 863"/>
                  <a:gd name="T17" fmla="*/ 514 w 514"/>
                  <a:gd name="T18" fmla="*/ 863 h 863"/>
                </a:gdLst>
                <a:ahLst/>
                <a:cxnLst>
                  <a:cxn ang="T10">
                    <a:pos x="T0" y="T1"/>
                  </a:cxn>
                  <a:cxn ang="T11">
                    <a:pos x="T2" y="T3"/>
                  </a:cxn>
                  <a:cxn ang="T12">
                    <a:pos x="T4" y="T5"/>
                  </a:cxn>
                  <a:cxn ang="T13">
                    <a:pos x="T6" y="T7"/>
                  </a:cxn>
                  <a:cxn ang="T14">
                    <a:pos x="T8" y="T9"/>
                  </a:cxn>
                </a:cxnLst>
                <a:rect l="T15" t="T16" r="T17" b="T18"/>
                <a:pathLst>
                  <a:path w="514" h="863">
                    <a:moveTo>
                      <a:pt x="0" y="108"/>
                    </a:moveTo>
                    <a:lnTo>
                      <a:pt x="514" y="0"/>
                    </a:lnTo>
                    <a:lnTo>
                      <a:pt x="514" y="833"/>
                    </a:lnTo>
                    <a:lnTo>
                      <a:pt x="0" y="863"/>
                    </a:lnTo>
                    <a:lnTo>
                      <a:pt x="0" y="108"/>
                    </a:lnTo>
                    <a:close/>
                  </a:path>
                </a:pathLst>
              </a:custGeom>
              <a:solidFill>
                <a:srgbClr val="FFC080"/>
              </a:solidFill>
              <a:ln w="1588">
                <a:solidFill>
                  <a:srgbClr val="000000"/>
                </a:solidFill>
                <a:round/>
                <a:headEnd/>
                <a:tailEnd/>
              </a:ln>
            </p:spPr>
            <p:txBody>
              <a:bodyPr/>
              <a:lstStyle/>
              <a:p>
                <a:endParaRPr lang="es-ES"/>
              </a:p>
            </p:txBody>
          </p:sp>
          <p:sp>
            <p:nvSpPr>
              <p:cNvPr id="9255" name="Freeform 93"/>
              <p:cNvSpPr>
                <a:spLocks/>
              </p:cNvSpPr>
              <p:nvPr/>
            </p:nvSpPr>
            <p:spPr bwMode="auto">
              <a:xfrm>
                <a:off x="2714" y="3158"/>
                <a:ext cx="81" cy="144"/>
              </a:xfrm>
              <a:custGeom>
                <a:avLst/>
                <a:gdLst>
                  <a:gd name="T0" fmla="*/ 0 w 485"/>
                  <a:gd name="T1" fmla="*/ 0 h 860"/>
                  <a:gd name="T2" fmla="*/ 2 w 485"/>
                  <a:gd name="T3" fmla="*/ 0 h 860"/>
                  <a:gd name="T4" fmla="*/ 2 w 485"/>
                  <a:gd name="T5" fmla="*/ 4 h 860"/>
                  <a:gd name="T6" fmla="*/ 0 w 485"/>
                  <a:gd name="T7" fmla="*/ 4 h 860"/>
                  <a:gd name="T8" fmla="*/ 0 w 485"/>
                  <a:gd name="T9" fmla="*/ 0 h 860"/>
                  <a:gd name="T10" fmla="*/ 0 60000 65536"/>
                  <a:gd name="T11" fmla="*/ 0 60000 65536"/>
                  <a:gd name="T12" fmla="*/ 0 60000 65536"/>
                  <a:gd name="T13" fmla="*/ 0 60000 65536"/>
                  <a:gd name="T14" fmla="*/ 0 60000 65536"/>
                  <a:gd name="T15" fmla="*/ 0 w 485"/>
                  <a:gd name="T16" fmla="*/ 0 h 860"/>
                  <a:gd name="T17" fmla="*/ 485 w 485"/>
                  <a:gd name="T18" fmla="*/ 860 h 860"/>
                </a:gdLst>
                <a:ahLst/>
                <a:cxnLst>
                  <a:cxn ang="T10">
                    <a:pos x="T0" y="T1"/>
                  </a:cxn>
                  <a:cxn ang="T11">
                    <a:pos x="T2" y="T3"/>
                  </a:cxn>
                  <a:cxn ang="T12">
                    <a:pos x="T4" y="T5"/>
                  </a:cxn>
                  <a:cxn ang="T13">
                    <a:pos x="T6" y="T7"/>
                  </a:cxn>
                  <a:cxn ang="T14">
                    <a:pos x="T8" y="T9"/>
                  </a:cxn>
                </a:cxnLst>
                <a:rect l="T15" t="T16" r="T17" b="T18"/>
                <a:pathLst>
                  <a:path w="485" h="860">
                    <a:moveTo>
                      <a:pt x="0" y="0"/>
                    </a:moveTo>
                    <a:lnTo>
                      <a:pt x="485" y="53"/>
                    </a:lnTo>
                    <a:lnTo>
                      <a:pt x="485" y="860"/>
                    </a:lnTo>
                    <a:lnTo>
                      <a:pt x="0" y="833"/>
                    </a:lnTo>
                    <a:lnTo>
                      <a:pt x="0" y="0"/>
                    </a:lnTo>
                    <a:close/>
                  </a:path>
                </a:pathLst>
              </a:custGeom>
              <a:solidFill>
                <a:srgbClr val="E07000"/>
              </a:solidFill>
              <a:ln w="1588">
                <a:solidFill>
                  <a:srgbClr val="000000"/>
                </a:solidFill>
                <a:round/>
                <a:headEnd/>
                <a:tailEnd/>
              </a:ln>
            </p:spPr>
            <p:txBody>
              <a:bodyPr/>
              <a:lstStyle/>
              <a:p>
                <a:endParaRPr lang="es-ES"/>
              </a:p>
            </p:txBody>
          </p:sp>
          <p:sp>
            <p:nvSpPr>
              <p:cNvPr id="9256" name="Freeform 94"/>
              <p:cNvSpPr>
                <a:spLocks/>
              </p:cNvSpPr>
              <p:nvPr/>
            </p:nvSpPr>
            <p:spPr bwMode="auto">
              <a:xfrm>
                <a:off x="2714" y="3158"/>
                <a:ext cx="108" cy="68"/>
              </a:xfrm>
              <a:custGeom>
                <a:avLst/>
                <a:gdLst>
                  <a:gd name="T0" fmla="*/ 0 w 646"/>
                  <a:gd name="T1" fmla="*/ 0 h 405"/>
                  <a:gd name="T2" fmla="*/ 2 w 646"/>
                  <a:gd name="T3" fmla="*/ 0 h 405"/>
                  <a:gd name="T4" fmla="*/ 3 w 646"/>
                  <a:gd name="T5" fmla="*/ 2 h 405"/>
                  <a:gd name="T6" fmla="*/ 0 w 646"/>
                  <a:gd name="T7" fmla="*/ 2 h 405"/>
                  <a:gd name="T8" fmla="*/ 0 w 646"/>
                  <a:gd name="T9" fmla="*/ 0 h 405"/>
                  <a:gd name="T10" fmla="*/ 0 60000 65536"/>
                  <a:gd name="T11" fmla="*/ 0 60000 65536"/>
                  <a:gd name="T12" fmla="*/ 0 60000 65536"/>
                  <a:gd name="T13" fmla="*/ 0 60000 65536"/>
                  <a:gd name="T14" fmla="*/ 0 60000 65536"/>
                  <a:gd name="T15" fmla="*/ 0 w 646"/>
                  <a:gd name="T16" fmla="*/ 0 h 405"/>
                  <a:gd name="T17" fmla="*/ 646 w 646"/>
                  <a:gd name="T18" fmla="*/ 405 h 405"/>
                </a:gdLst>
                <a:ahLst/>
                <a:cxnLst>
                  <a:cxn ang="T10">
                    <a:pos x="T0" y="T1"/>
                  </a:cxn>
                  <a:cxn ang="T11">
                    <a:pos x="T2" y="T3"/>
                  </a:cxn>
                  <a:cxn ang="T12">
                    <a:pos x="T4" y="T5"/>
                  </a:cxn>
                  <a:cxn ang="T13">
                    <a:pos x="T6" y="T7"/>
                  </a:cxn>
                  <a:cxn ang="T14">
                    <a:pos x="T8" y="T9"/>
                  </a:cxn>
                </a:cxnLst>
                <a:rect l="T15" t="T16" r="T17" b="T18"/>
                <a:pathLst>
                  <a:path w="646" h="405">
                    <a:moveTo>
                      <a:pt x="0" y="0"/>
                    </a:moveTo>
                    <a:lnTo>
                      <a:pt x="485" y="51"/>
                    </a:lnTo>
                    <a:lnTo>
                      <a:pt x="646" y="405"/>
                    </a:lnTo>
                    <a:lnTo>
                      <a:pt x="80" y="350"/>
                    </a:lnTo>
                    <a:lnTo>
                      <a:pt x="0" y="0"/>
                    </a:lnTo>
                    <a:close/>
                  </a:path>
                </a:pathLst>
              </a:custGeom>
              <a:solidFill>
                <a:srgbClr val="FFC080"/>
              </a:solidFill>
              <a:ln w="1588">
                <a:solidFill>
                  <a:srgbClr val="000000"/>
                </a:solidFill>
                <a:round/>
                <a:headEnd/>
                <a:tailEnd/>
              </a:ln>
            </p:spPr>
            <p:txBody>
              <a:bodyPr/>
              <a:lstStyle/>
              <a:p>
                <a:endParaRPr lang="es-ES"/>
              </a:p>
            </p:txBody>
          </p:sp>
          <p:sp>
            <p:nvSpPr>
              <p:cNvPr id="9257" name="Freeform 95"/>
              <p:cNvSpPr>
                <a:spLocks/>
              </p:cNvSpPr>
              <p:nvPr/>
            </p:nvSpPr>
            <p:spPr bwMode="auto">
              <a:xfrm>
                <a:off x="2714" y="3225"/>
                <a:ext cx="108" cy="77"/>
              </a:xfrm>
              <a:custGeom>
                <a:avLst/>
                <a:gdLst>
                  <a:gd name="T0" fmla="*/ 0 w 646"/>
                  <a:gd name="T1" fmla="*/ 2 h 458"/>
                  <a:gd name="T2" fmla="*/ 1 w 646"/>
                  <a:gd name="T3" fmla="*/ 0 h 458"/>
                  <a:gd name="T4" fmla="*/ 3 w 646"/>
                  <a:gd name="T5" fmla="*/ 0 h 458"/>
                  <a:gd name="T6" fmla="*/ 2 w 646"/>
                  <a:gd name="T7" fmla="*/ 2 h 458"/>
                  <a:gd name="T8" fmla="*/ 0 w 646"/>
                  <a:gd name="T9" fmla="*/ 2 h 458"/>
                  <a:gd name="T10" fmla="*/ 0 60000 65536"/>
                  <a:gd name="T11" fmla="*/ 0 60000 65536"/>
                  <a:gd name="T12" fmla="*/ 0 60000 65536"/>
                  <a:gd name="T13" fmla="*/ 0 60000 65536"/>
                  <a:gd name="T14" fmla="*/ 0 60000 65536"/>
                  <a:gd name="T15" fmla="*/ 0 w 646"/>
                  <a:gd name="T16" fmla="*/ 0 h 458"/>
                  <a:gd name="T17" fmla="*/ 646 w 646"/>
                  <a:gd name="T18" fmla="*/ 458 h 458"/>
                </a:gdLst>
                <a:ahLst/>
                <a:cxnLst>
                  <a:cxn ang="T10">
                    <a:pos x="T0" y="T1"/>
                  </a:cxn>
                  <a:cxn ang="T11">
                    <a:pos x="T2" y="T3"/>
                  </a:cxn>
                  <a:cxn ang="T12">
                    <a:pos x="T4" y="T5"/>
                  </a:cxn>
                  <a:cxn ang="T13">
                    <a:pos x="T6" y="T7"/>
                  </a:cxn>
                  <a:cxn ang="T14">
                    <a:pos x="T8" y="T9"/>
                  </a:cxn>
                </a:cxnLst>
                <a:rect l="T15" t="T16" r="T17" b="T18"/>
                <a:pathLst>
                  <a:path w="646" h="458">
                    <a:moveTo>
                      <a:pt x="0" y="431"/>
                    </a:moveTo>
                    <a:lnTo>
                      <a:pt x="107" y="0"/>
                    </a:lnTo>
                    <a:lnTo>
                      <a:pt x="646" y="52"/>
                    </a:lnTo>
                    <a:lnTo>
                      <a:pt x="457" y="458"/>
                    </a:lnTo>
                    <a:lnTo>
                      <a:pt x="0" y="431"/>
                    </a:lnTo>
                    <a:close/>
                  </a:path>
                </a:pathLst>
              </a:custGeom>
              <a:solidFill>
                <a:srgbClr val="FF8000"/>
              </a:solidFill>
              <a:ln w="1588">
                <a:solidFill>
                  <a:srgbClr val="000000"/>
                </a:solidFill>
                <a:round/>
                <a:headEnd/>
                <a:tailEnd/>
              </a:ln>
            </p:spPr>
            <p:txBody>
              <a:bodyPr/>
              <a:lstStyle/>
              <a:p>
                <a:endParaRPr lang="es-ES"/>
              </a:p>
            </p:txBody>
          </p:sp>
        </p:grpSp>
        <p:grpSp>
          <p:nvGrpSpPr>
            <p:cNvPr id="30" name="Group 96"/>
            <p:cNvGrpSpPr>
              <a:grpSpLocks/>
            </p:cNvGrpSpPr>
            <p:nvPr/>
          </p:nvGrpSpPr>
          <p:grpSpPr bwMode="auto">
            <a:xfrm>
              <a:off x="2559" y="3404"/>
              <a:ext cx="81" cy="52"/>
              <a:chOff x="2559" y="3404"/>
              <a:chExt cx="81" cy="52"/>
            </a:xfrm>
          </p:grpSpPr>
          <p:sp>
            <p:nvSpPr>
              <p:cNvPr id="9245" name="Freeform 97"/>
              <p:cNvSpPr>
                <a:spLocks/>
              </p:cNvSpPr>
              <p:nvPr/>
            </p:nvSpPr>
            <p:spPr bwMode="auto">
              <a:xfrm>
                <a:off x="2575" y="3434"/>
                <a:ext cx="53" cy="22"/>
              </a:xfrm>
              <a:custGeom>
                <a:avLst/>
                <a:gdLst>
                  <a:gd name="T0" fmla="*/ 0 w 314"/>
                  <a:gd name="T1" fmla="*/ 1 h 132"/>
                  <a:gd name="T2" fmla="*/ 0 w 314"/>
                  <a:gd name="T3" fmla="*/ 0 h 132"/>
                  <a:gd name="T4" fmla="*/ 0 w 314"/>
                  <a:gd name="T5" fmla="*/ 0 h 132"/>
                  <a:gd name="T6" fmla="*/ 2 w 314"/>
                  <a:gd name="T7" fmla="*/ 0 h 132"/>
                  <a:gd name="T8" fmla="*/ 1 w 314"/>
                  <a:gd name="T9" fmla="*/ 0 h 132"/>
                  <a:gd name="T10" fmla="*/ 0 w 314"/>
                  <a:gd name="T11" fmla="*/ 1 h 132"/>
                  <a:gd name="T12" fmla="*/ 0 60000 65536"/>
                  <a:gd name="T13" fmla="*/ 0 60000 65536"/>
                  <a:gd name="T14" fmla="*/ 0 60000 65536"/>
                  <a:gd name="T15" fmla="*/ 0 60000 65536"/>
                  <a:gd name="T16" fmla="*/ 0 60000 65536"/>
                  <a:gd name="T17" fmla="*/ 0 60000 65536"/>
                  <a:gd name="T18" fmla="*/ 0 w 314"/>
                  <a:gd name="T19" fmla="*/ 0 h 132"/>
                  <a:gd name="T20" fmla="*/ 314 w 314"/>
                  <a:gd name="T21" fmla="*/ 132 h 132"/>
                </a:gdLst>
                <a:ahLst/>
                <a:cxnLst>
                  <a:cxn ang="T12">
                    <a:pos x="T0" y="T1"/>
                  </a:cxn>
                  <a:cxn ang="T13">
                    <a:pos x="T2" y="T3"/>
                  </a:cxn>
                  <a:cxn ang="T14">
                    <a:pos x="T4" y="T5"/>
                  </a:cxn>
                  <a:cxn ang="T15">
                    <a:pos x="T6" y="T7"/>
                  </a:cxn>
                  <a:cxn ang="T16">
                    <a:pos x="T8" y="T9"/>
                  </a:cxn>
                  <a:cxn ang="T17">
                    <a:pos x="T10" y="T11"/>
                  </a:cxn>
                </a:cxnLst>
                <a:rect l="T18" t="T19" r="T20" b="T21"/>
                <a:pathLst>
                  <a:path w="314" h="132">
                    <a:moveTo>
                      <a:pt x="59" y="132"/>
                    </a:moveTo>
                    <a:lnTo>
                      <a:pt x="0" y="88"/>
                    </a:lnTo>
                    <a:lnTo>
                      <a:pt x="59" y="14"/>
                    </a:lnTo>
                    <a:lnTo>
                      <a:pt x="314" y="0"/>
                    </a:lnTo>
                    <a:lnTo>
                      <a:pt x="223" y="118"/>
                    </a:lnTo>
                    <a:lnTo>
                      <a:pt x="59" y="132"/>
                    </a:lnTo>
                    <a:close/>
                  </a:path>
                </a:pathLst>
              </a:custGeom>
              <a:solidFill>
                <a:srgbClr val="FFA040"/>
              </a:solidFill>
              <a:ln w="9525">
                <a:noFill/>
                <a:round/>
                <a:headEnd/>
                <a:tailEnd/>
              </a:ln>
            </p:spPr>
            <p:txBody>
              <a:bodyPr/>
              <a:lstStyle/>
              <a:p>
                <a:endParaRPr lang="es-ES"/>
              </a:p>
            </p:txBody>
          </p:sp>
          <p:grpSp>
            <p:nvGrpSpPr>
              <p:cNvPr id="31" name="Group 98"/>
              <p:cNvGrpSpPr>
                <a:grpSpLocks/>
              </p:cNvGrpSpPr>
              <p:nvPr/>
            </p:nvGrpSpPr>
            <p:grpSpPr bwMode="auto">
              <a:xfrm>
                <a:off x="2559" y="3404"/>
                <a:ext cx="81" cy="43"/>
                <a:chOff x="2559" y="3404"/>
                <a:chExt cx="81" cy="43"/>
              </a:xfrm>
            </p:grpSpPr>
            <p:sp>
              <p:nvSpPr>
                <p:cNvPr id="9247" name="Freeform 99"/>
                <p:cNvSpPr>
                  <a:spLocks/>
                </p:cNvSpPr>
                <p:nvPr/>
              </p:nvSpPr>
              <p:spPr bwMode="auto">
                <a:xfrm>
                  <a:off x="2559" y="3404"/>
                  <a:ext cx="81" cy="35"/>
                </a:xfrm>
                <a:custGeom>
                  <a:avLst/>
                  <a:gdLst>
                    <a:gd name="T0" fmla="*/ 0 w 487"/>
                    <a:gd name="T1" fmla="*/ 1 h 211"/>
                    <a:gd name="T2" fmla="*/ 0 w 487"/>
                    <a:gd name="T3" fmla="*/ 1 h 211"/>
                    <a:gd name="T4" fmla="*/ 0 w 487"/>
                    <a:gd name="T5" fmla="*/ 0 h 211"/>
                    <a:gd name="T6" fmla="*/ 2 w 487"/>
                    <a:gd name="T7" fmla="*/ 0 h 211"/>
                    <a:gd name="T8" fmla="*/ 2 w 487"/>
                    <a:gd name="T9" fmla="*/ 1 h 211"/>
                    <a:gd name="T10" fmla="*/ 0 w 487"/>
                    <a:gd name="T11" fmla="*/ 1 h 211"/>
                    <a:gd name="T12" fmla="*/ 0 60000 65536"/>
                    <a:gd name="T13" fmla="*/ 0 60000 65536"/>
                    <a:gd name="T14" fmla="*/ 0 60000 65536"/>
                    <a:gd name="T15" fmla="*/ 0 60000 65536"/>
                    <a:gd name="T16" fmla="*/ 0 60000 65536"/>
                    <a:gd name="T17" fmla="*/ 0 60000 65536"/>
                    <a:gd name="T18" fmla="*/ 0 w 487"/>
                    <a:gd name="T19" fmla="*/ 0 h 211"/>
                    <a:gd name="T20" fmla="*/ 487 w 487"/>
                    <a:gd name="T21" fmla="*/ 211 h 211"/>
                  </a:gdLst>
                  <a:ahLst/>
                  <a:cxnLst>
                    <a:cxn ang="T12">
                      <a:pos x="T0" y="T1"/>
                    </a:cxn>
                    <a:cxn ang="T13">
                      <a:pos x="T2" y="T3"/>
                    </a:cxn>
                    <a:cxn ang="T14">
                      <a:pos x="T4" y="T5"/>
                    </a:cxn>
                    <a:cxn ang="T15">
                      <a:pos x="T6" y="T7"/>
                    </a:cxn>
                    <a:cxn ang="T16">
                      <a:pos x="T8" y="T9"/>
                    </a:cxn>
                    <a:cxn ang="T17">
                      <a:pos x="T10" y="T11"/>
                    </a:cxn>
                  </a:cxnLst>
                  <a:rect l="T18" t="T19" r="T20" b="T21"/>
                  <a:pathLst>
                    <a:path w="487" h="211">
                      <a:moveTo>
                        <a:pt x="93" y="211"/>
                      </a:moveTo>
                      <a:lnTo>
                        <a:pt x="0" y="143"/>
                      </a:lnTo>
                      <a:lnTo>
                        <a:pt x="93" y="24"/>
                      </a:lnTo>
                      <a:lnTo>
                        <a:pt x="487" y="0"/>
                      </a:lnTo>
                      <a:lnTo>
                        <a:pt x="347" y="188"/>
                      </a:lnTo>
                      <a:lnTo>
                        <a:pt x="93" y="211"/>
                      </a:lnTo>
                      <a:close/>
                    </a:path>
                  </a:pathLst>
                </a:custGeom>
                <a:solidFill>
                  <a:srgbClr val="FFFFFF"/>
                </a:solidFill>
                <a:ln w="1588">
                  <a:solidFill>
                    <a:srgbClr val="000000"/>
                  </a:solidFill>
                  <a:round/>
                  <a:headEnd/>
                  <a:tailEnd/>
                </a:ln>
              </p:spPr>
              <p:txBody>
                <a:bodyPr/>
                <a:lstStyle/>
                <a:p>
                  <a:endParaRPr lang="es-ES"/>
                </a:p>
              </p:txBody>
            </p:sp>
            <p:sp>
              <p:nvSpPr>
                <p:cNvPr id="9248" name="Freeform 100"/>
                <p:cNvSpPr>
                  <a:spLocks/>
                </p:cNvSpPr>
                <p:nvPr/>
              </p:nvSpPr>
              <p:spPr bwMode="auto">
                <a:xfrm>
                  <a:off x="2559" y="3428"/>
                  <a:ext cx="16" cy="19"/>
                </a:xfrm>
                <a:custGeom>
                  <a:avLst/>
                  <a:gdLst>
                    <a:gd name="T0" fmla="*/ 0 w 93"/>
                    <a:gd name="T1" fmla="*/ 1 h 114"/>
                    <a:gd name="T2" fmla="*/ 1 w 93"/>
                    <a:gd name="T3" fmla="*/ 0 h 114"/>
                    <a:gd name="T4" fmla="*/ 0 w 93"/>
                    <a:gd name="T5" fmla="*/ 0 h 114"/>
                    <a:gd name="T6" fmla="*/ 0 w 93"/>
                    <a:gd name="T7" fmla="*/ 1 h 114"/>
                    <a:gd name="T8" fmla="*/ 0 60000 65536"/>
                    <a:gd name="T9" fmla="*/ 0 60000 65536"/>
                    <a:gd name="T10" fmla="*/ 0 60000 65536"/>
                    <a:gd name="T11" fmla="*/ 0 60000 65536"/>
                    <a:gd name="T12" fmla="*/ 0 w 93"/>
                    <a:gd name="T13" fmla="*/ 0 h 114"/>
                    <a:gd name="T14" fmla="*/ 93 w 93"/>
                    <a:gd name="T15" fmla="*/ 114 h 114"/>
                  </a:gdLst>
                  <a:ahLst/>
                  <a:cxnLst>
                    <a:cxn ang="T8">
                      <a:pos x="T0" y="T1"/>
                    </a:cxn>
                    <a:cxn ang="T9">
                      <a:pos x="T2" y="T3"/>
                    </a:cxn>
                    <a:cxn ang="T10">
                      <a:pos x="T4" y="T5"/>
                    </a:cxn>
                    <a:cxn ang="T11">
                      <a:pos x="T6" y="T7"/>
                    </a:cxn>
                  </a:cxnLst>
                  <a:rect l="T12" t="T13" r="T14" b="T15"/>
                  <a:pathLst>
                    <a:path w="93" h="114">
                      <a:moveTo>
                        <a:pt x="24" y="114"/>
                      </a:moveTo>
                      <a:lnTo>
                        <a:pt x="93" y="68"/>
                      </a:lnTo>
                      <a:lnTo>
                        <a:pt x="0" y="0"/>
                      </a:lnTo>
                      <a:lnTo>
                        <a:pt x="24" y="114"/>
                      </a:lnTo>
                      <a:close/>
                    </a:path>
                  </a:pathLst>
                </a:custGeom>
                <a:solidFill>
                  <a:srgbClr val="E0E0E0"/>
                </a:solidFill>
                <a:ln w="1588">
                  <a:solidFill>
                    <a:srgbClr val="000000"/>
                  </a:solidFill>
                  <a:round/>
                  <a:headEnd/>
                  <a:tailEnd/>
                </a:ln>
              </p:spPr>
              <p:txBody>
                <a:bodyPr/>
                <a:lstStyle/>
                <a:p>
                  <a:endParaRPr lang="es-ES"/>
                </a:p>
              </p:txBody>
            </p:sp>
            <p:grpSp>
              <p:nvGrpSpPr>
                <p:cNvPr id="9216" name="Group 101"/>
                <p:cNvGrpSpPr>
                  <a:grpSpLocks/>
                </p:cNvGrpSpPr>
                <p:nvPr/>
              </p:nvGrpSpPr>
              <p:grpSpPr bwMode="auto">
                <a:xfrm>
                  <a:off x="2571" y="3408"/>
                  <a:ext cx="58" cy="28"/>
                  <a:chOff x="2571" y="3408"/>
                  <a:chExt cx="58" cy="28"/>
                </a:xfrm>
              </p:grpSpPr>
              <p:sp>
                <p:nvSpPr>
                  <p:cNvPr id="9250" name="Line 102"/>
                  <p:cNvSpPr>
                    <a:spLocks noChangeShapeType="1"/>
                  </p:cNvSpPr>
                  <p:nvPr/>
                </p:nvSpPr>
                <p:spPr bwMode="auto">
                  <a:xfrm flipH="1">
                    <a:off x="2609" y="3408"/>
                    <a:ext cx="20" cy="28"/>
                  </a:xfrm>
                  <a:prstGeom prst="line">
                    <a:avLst/>
                  </a:prstGeom>
                  <a:noFill/>
                  <a:ln w="1588">
                    <a:solidFill>
                      <a:srgbClr val="000000"/>
                    </a:solidFill>
                    <a:round/>
                    <a:headEnd/>
                    <a:tailEnd/>
                  </a:ln>
                </p:spPr>
                <p:txBody>
                  <a:bodyPr/>
                  <a:lstStyle/>
                  <a:p>
                    <a:endParaRPr lang="es-ES"/>
                  </a:p>
                </p:txBody>
              </p:sp>
              <p:sp>
                <p:nvSpPr>
                  <p:cNvPr id="9251" name="Line 103"/>
                  <p:cNvSpPr>
                    <a:spLocks noChangeShapeType="1"/>
                  </p:cNvSpPr>
                  <p:nvPr/>
                </p:nvSpPr>
                <p:spPr bwMode="auto">
                  <a:xfrm flipH="1">
                    <a:off x="2594" y="3408"/>
                    <a:ext cx="19" cy="26"/>
                  </a:xfrm>
                  <a:prstGeom prst="line">
                    <a:avLst/>
                  </a:prstGeom>
                  <a:noFill/>
                  <a:ln w="1588">
                    <a:solidFill>
                      <a:srgbClr val="000000"/>
                    </a:solidFill>
                    <a:round/>
                    <a:headEnd/>
                    <a:tailEnd/>
                  </a:ln>
                </p:spPr>
                <p:txBody>
                  <a:bodyPr/>
                  <a:lstStyle/>
                  <a:p>
                    <a:endParaRPr lang="es-ES"/>
                  </a:p>
                </p:txBody>
              </p:sp>
              <p:sp>
                <p:nvSpPr>
                  <p:cNvPr id="9252" name="Line 104"/>
                  <p:cNvSpPr>
                    <a:spLocks noChangeShapeType="1"/>
                  </p:cNvSpPr>
                  <p:nvPr/>
                </p:nvSpPr>
                <p:spPr bwMode="auto">
                  <a:xfrm flipH="1">
                    <a:off x="2586" y="3412"/>
                    <a:ext cx="11" cy="15"/>
                  </a:xfrm>
                  <a:prstGeom prst="line">
                    <a:avLst/>
                  </a:prstGeom>
                  <a:noFill/>
                  <a:ln w="1588">
                    <a:solidFill>
                      <a:srgbClr val="000000"/>
                    </a:solidFill>
                    <a:round/>
                    <a:headEnd/>
                    <a:tailEnd/>
                  </a:ln>
                </p:spPr>
                <p:txBody>
                  <a:bodyPr/>
                  <a:lstStyle/>
                  <a:p>
                    <a:endParaRPr lang="es-ES"/>
                  </a:p>
                </p:txBody>
              </p:sp>
              <p:sp>
                <p:nvSpPr>
                  <p:cNvPr id="9253" name="Line 105"/>
                  <p:cNvSpPr>
                    <a:spLocks noChangeShapeType="1"/>
                  </p:cNvSpPr>
                  <p:nvPr/>
                </p:nvSpPr>
                <p:spPr bwMode="auto">
                  <a:xfrm flipH="1">
                    <a:off x="2571" y="3412"/>
                    <a:ext cx="11" cy="14"/>
                  </a:xfrm>
                  <a:prstGeom prst="line">
                    <a:avLst/>
                  </a:prstGeom>
                  <a:noFill/>
                  <a:ln w="1588">
                    <a:solidFill>
                      <a:srgbClr val="000000"/>
                    </a:solidFill>
                    <a:round/>
                    <a:headEnd/>
                    <a:tailEnd/>
                  </a:ln>
                </p:spPr>
                <p:txBody>
                  <a:bodyPr/>
                  <a:lstStyle/>
                  <a:p>
                    <a:endParaRPr lang="es-ES"/>
                  </a:p>
                </p:txBody>
              </p:sp>
            </p:grpSp>
          </p:grpSp>
        </p:grpSp>
      </p:grpSp>
      <p:sp>
        <p:nvSpPr>
          <p:cNvPr id="106" name="AutoShape 115"/>
          <p:cNvSpPr>
            <a:spLocks noChangeArrowheads="1"/>
          </p:cNvSpPr>
          <p:nvPr/>
        </p:nvSpPr>
        <p:spPr bwMode="auto">
          <a:xfrm>
            <a:off x="3881438" y="1282700"/>
            <a:ext cx="4681537" cy="1008063"/>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eaLnBrk="0" fontAlgn="auto" hangingPunct="0">
              <a:spcBef>
                <a:spcPts val="0"/>
              </a:spcBef>
              <a:spcAft>
                <a:spcPts val="0"/>
              </a:spcAft>
              <a:defRPr/>
            </a:pPr>
            <a:r>
              <a:rPr lang="es-ES_tradnl" sz="1600" b="1" dirty="0">
                <a:solidFill>
                  <a:srgbClr val="FFFFFF"/>
                </a:solidFill>
                <a:effectLst>
                  <a:outerShdw blurRad="38100" dist="38100" dir="2700000" algn="tl">
                    <a:srgbClr val="000000"/>
                  </a:outerShdw>
                </a:effectLst>
                <a:latin typeface="Verdana" pitchFamily="34" charset="0"/>
                <a:cs typeface="+mn-cs"/>
              </a:rPr>
              <a:t>5) Se depositan en Almacenes </a:t>
            </a:r>
          </a:p>
          <a:p>
            <a:pPr marL="342900" indent="-342900" algn="ctr" eaLnBrk="0" fontAlgn="auto" hangingPunct="0">
              <a:spcBef>
                <a:spcPts val="0"/>
              </a:spcBef>
              <a:spcAft>
                <a:spcPts val="0"/>
              </a:spcAft>
              <a:defRPr/>
            </a:pPr>
            <a:r>
              <a:rPr lang="es-MX" sz="1600" b="1" dirty="0">
                <a:solidFill>
                  <a:schemeClr val="bg1"/>
                </a:solidFill>
                <a:effectLst>
                  <a:outerShdw blurRad="38100" dist="38100" dir="2700000" algn="tl">
                    <a:srgbClr val="000000"/>
                  </a:outerShdw>
                </a:effectLst>
                <a:latin typeface="Verdana" pitchFamily="34" charset="0"/>
                <a:cs typeface="+mn-cs"/>
                <a:hlinkClick r:id="rId3" action="ppaction://hlinksldjump"/>
              </a:rPr>
              <a:t>Públicos o Privados</a:t>
            </a:r>
            <a:endParaRPr lang="es-MX" sz="1600" b="1" dirty="0">
              <a:solidFill>
                <a:schemeClr val="bg1"/>
              </a:solidFill>
              <a:effectLst>
                <a:outerShdw blurRad="38100" dist="38100" dir="2700000" algn="tl">
                  <a:srgbClr val="000000"/>
                </a:outerShdw>
              </a:effectLst>
              <a:latin typeface="Verdana" pitchFamily="34" charset="0"/>
              <a:cs typeface="+mn-cs"/>
            </a:endParaRPr>
          </a:p>
        </p:txBody>
      </p:sp>
      <p:grpSp>
        <p:nvGrpSpPr>
          <p:cNvPr id="9217" name="Group 121"/>
          <p:cNvGrpSpPr>
            <a:grpSpLocks/>
          </p:cNvGrpSpPr>
          <p:nvPr/>
        </p:nvGrpSpPr>
        <p:grpSpPr bwMode="auto">
          <a:xfrm>
            <a:off x="641350" y="3306763"/>
            <a:ext cx="3192463" cy="1792287"/>
            <a:chOff x="612" y="2074"/>
            <a:chExt cx="2011" cy="1129"/>
          </a:xfrm>
        </p:grpSpPr>
        <p:sp>
          <p:nvSpPr>
            <p:cNvPr id="9226" name="Text Box 113"/>
            <p:cNvSpPr txBox="1">
              <a:spLocks noChangeArrowheads="1"/>
            </p:cNvSpPr>
            <p:nvPr/>
          </p:nvSpPr>
          <p:spPr bwMode="auto">
            <a:xfrm>
              <a:off x="625" y="2074"/>
              <a:ext cx="1998" cy="553"/>
            </a:xfrm>
            <a:prstGeom prst="rect">
              <a:avLst/>
            </a:prstGeom>
            <a:noFill/>
            <a:ln w="9525">
              <a:noFill/>
              <a:miter lim="800000"/>
              <a:headEnd/>
              <a:tailEnd/>
            </a:ln>
          </p:spPr>
          <p:txBody>
            <a:bodyPr wrap="none">
              <a:spAutoFit/>
            </a:bodyPr>
            <a:lstStyle/>
            <a:p>
              <a:pPr algn="just" eaLnBrk="0" hangingPunct="0"/>
              <a:r>
                <a:rPr lang="es-ES_tradnl" sz="1700" u="sng" dirty="0">
                  <a:solidFill>
                    <a:schemeClr val="tx2">
                      <a:lumMod val="50000"/>
                    </a:schemeClr>
                  </a:solidFill>
                  <a:latin typeface="Verdana" pitchFamily="34" charset="0"/>
                </a:rPr>
                <a:t>Plazos para la salida:</a:t>
              </a:r>
              <a:endParaRPr lang="es-ES_tradnl" sz="1700" dirty="0">
                <a:solidFill>
                  <a:schemeClr val="tx2">
                    <a:lumMod val="50000"/>
                  </a:schemeClr>
                </a:solidFill>
                <a:latin typeface="Verdana" pitchFamily="34" charset="0"/>
              </a:endParaRPr>
            </a:p>
            <a:p>
              <a:pPr algn="just" eaLnBrk="0" hangingPunct="0">
                <a:buFont typeface="Arial" charset="0"/>
                <a:buChar char="•"/>
              </a:pPr>
              <a:r>
                <a:rPr lang="es-ES_tradnl" sz="1700" dirty="0" smtClean="0">
                  <a:solidFill>
                    <a:schemeClr val="tx2">
                      <a:lumMod val="50000"/>
                    </a:schemeClr>
                  </a:solidFill>
                  <a:latin typeface="Verdana" pitchFamily="34" charset="0"/>
                </a:rPr>
                <a:t>20 </a:t>
              </a:r>
              <a:r>
                <a:rPr lang="es-ES_tradnl" sz="1700" dirty="0">
                  <a:solidFill>
                    <a:schemeClr val="tx2">
                      <a:lumMod val="50000"/>
                    </a:schemeClr>
                  </a:solidFill>
                  <a:latin typeface="Verdana" pitchFamily="34" charset="0"/>
                </a:rPr>
                <a:t>días Deposito </a:t>
              </a:r>
              <a:r>
                <a:rPr lang="es-ES_tradnl" sz="1700" dirty="0" smtClean="0">
                  <a:solidFill>
                    <a:schemeClr val="tx2">
                      <a:lumMod val="50000"/>
                    </a:schemeClr>
                  </a:solidFill>
                  <a:latin typeface="Verdana" pitchFamily="34" charset="0"/>
                </a:rPr>
                <a:t>Temporal</a:t>
              </a:r>
            </a:p>
            <a:p>
              <a:pPr algn="just" eaLnBrk="0" hangingPunct="0">
                <a:buFont typeface="Arial" charset="0"/>
                <a:buChar char="•"/>
              </a:pPr>
              <a:r>
                <a:rPr lang="es-ES_tradnl" sz="1700" dirty="0" smtClean="0">
                  <a:solidFill>
                    <a:schemeClr val="tx2">
                      <a:lumMod val="50000"/>
                    </a:schemeClr>
                  </a:solidFill>
                  <a:latin typeface="Verdana" pitchFamily="34" charset="0"/>
                </a:rPr>
                <a:t>1 Año Deposito Aduanero</a:t>
              </a:r>
            </a:p>
          </p:txBody>
        </p:sp>
        <p:sp>
          <p:nvSpPr>
            <p:cNvPr id="9227" name="Line 117"/>
            <p:cNvSpPr>
              <a:spLocks noChangeShapeType="1"/>
            </p:cNvSpPr>
            <p:nvPr/>
          </p:nvSpPr>
          <p:spPr bwMode="auto">
            <a:xfrm flipH="1">
              <a:off x="612" y="2160"/>
              <a:ext cx="11" cy="1043"/>
            </a:xfrm>
            <a:prstGeom prst="line">
              <a:avLst/>
            </a:prstGeom>
            <a:noFill/>
            <a:ln w="57150">
              <a:solidFill>
                <a:srgbClr val="000080"/>
              </a:solidFill>
              <a:round/>
              <a:headEnd/>
              <a:tailEnd/>
            </a:ln>
          </p:spPr>
          <p:txBody>
            <a:bodyPr wrap="none" anchor="ctr"/>
            <a:lstStyle/>
            <a:p>
              <a:endParaRPr lang="es-ES"/>
            </a:p>
          </p:txBody>
        </p:sp>
        <p:sp>
          <p:nvSpPr>
            <p:cNvPr id="9228" name="Line 118"/>
            <p:cNvSpPr>
              <a:spLocks noChangeShapeType="1"/>
            </p:cNvSpPr>
            <p:nvPr/>
          </p:nvSpPr>
          <p:spPr bwMode="auto">
            <a:xfrm>
              <a:off x="612" y="3185"/>
              <a:ext cx="669" cy="0"/>
            </a:xfrm>
            <a:prstGeom prst="line">
              <a:avLst/>
            </a:prstGeom>
            <a:noFill/>
            <a:ln w="57150">
              <a:solidFill>
                <a:srgbClr val="000080"/>
              </a:solidFill>
              <a:round/>
              <a:headEnd/>
              <a:tailEnd type="arrow" w="med" len="med"/>
            </a:ln>
          </p:spPr>
          <p:txBody>
            <a:bodyPr wrap="none" anchor="ctr"/>
            <a:lstStyle/>
            <a:p>
              <a:endParaRPr lang="es-ES"/>
            </a:p>
          </p:txBody>
        </p:sp>
      </p:grpSp>
      <p:grpSp>
        <p:nvGrpSpPr>
          <p:cNvPr id="9218" name="Group 122"/>
          <p:cNvGrpSpPr>
            <a:grpSpLocks/>
          </p:cNvGrpSpPr>
          <p:nvPr/>
        </p:nvGrpSpPr>
        <p:grpSpPr bwMode="auto">
          <a:xfrm>
            <a:off x="1793875" y="4572000"/>
            <a:ext cx="5402263" cy="877887"/>
            <a:chOff x="1338" y="2871"/>
            <a:chExt cx="3403" cy="553"/>
          </a:xfrm>
        </p:grpSpPr>
        <p:sp>
          <p:nvSpPr>
            <p:cNvPr id="9224" name="Text Box 112"/>
            <p:cNvSpPr txBox="1">
              <a:spLocks noChangeArrowheads="1"/>
            </p:cNvSpPr>
            <p:nvPr/>
          </p:nvSpPr>
          <p:spPr bwMode="auto">
            <a:xfrm>
              <a:off x="3763" y="2871"/>
              <a:ext cx="978" cy="553"/>
            </a:xfrm>
            <a:prstGeom prst="rect">
              <a:avLst/>
            </a:prstGeom>
            <a:noFill/>
            <a:ln w="9525">
              <a:noFill/>
              <a:miter lim="800000"/>
              <a:headEnd/>
              <a:tailEnd/>
            </a:ln>
          </p:spPr>
          <p:txBody>
            <a:bodyPr wrap="none">
              <a:spAutoFit/>
            </a:bodyPr>
            <a:lstStyle/>
            <a:p>
              <a:pPr algn="just" eaLnBrk="0" hangingPunct="0">
                <a:buFontTx/>
                <a:buChar char="•"/>
              </a:pPr>
              <a:r>
                <a:rPr lang="es-ES_tradnl" sz="1700" dirty="0">
                  <a:solidFill>
                    <a:schemeClr val="tx2">
                      <a:lumMod val="50000"/>
                    </a:schemeClr>
                  </a:solidFill>
                  <a:latin typeface="Verdana" pitchFamily="34" charset="0"/>
                </a:rPr>
                <a:t> Definitivo</a:t>
              </a:r>
            </a:p>
            <a:p>
              <a:pPr algn="just" eaLnBrk="0" hangingPunct="0">
                <a:buFontTx/>
                <a:buChar char="•"/>
              </a:pPr>
              <a:r>
                <a:rPr lang="es-ES_tradnl" sz="1700" dirty="0">
                  <a:solidFill>
                    <a:schemeClr val="tx2">
                      <a:lumMod val="50000"/>
                    </a:schemeClr>
                  </a:solidFill>
                  <a:latin typeface="Verdana" pitchFamily="34" charset="0"/>
                </a:rPr>
                <a:t> </a:t>
              </a:r>
              <a:r>
                <a:rPr lang="es-ES_tradnl" sz="1700" dirty="0">
                  <a:solidFill>
                    <a:schemeClr val="tx2">
                      <a:lumMod val="50000"/>
                    </a:schemeClr>
                  </a:solidFill>
                  <a:latin typeface="Verdana" pitchFamily="34" charset="0"/>
                  <a:hlinkClick r:id="rId4" action="ppaction://hlinksldjump"/>
                </a:rPr>
                <a:t>Temporal</a:t>
              </a:r>
              <a:endParaRPr lang="es-ES_tradnl" sz="1700" dirty="0">
                <a:solidFill>
                  <a:schemeClr val="tx2">
                    <a:lumMod val="50000"/>
                  </a:schemeClr>
                </a:solidFill>
                <a:latin typeface="Verdana" pitchFamily="34" charset="0"/>
              </a:endParaRPr>
            </a:p>
            <a:p>
              <a:pPr algn="just" eaLnBrk="0" hangingPunct="0">
                <a:buFontTx/>
                <a:buChar char="•"/>
              </a:pPr>
              <a:r>
                <a:rPr lang="es-ES_tradnl" sz="1700" dirty="0" smtClean="0">
                  <a:solidFill>
                    <a:schemeClr val="tx2">
                      <a:lumMod val="50000"/>
                    </a:schemeClr>
                  </a:solidFill>
                  <a:latin typeface="Verdana" pitchFamily="34" charset="0"/>
                  <a:hlinkClick r:id="rId5" action="ppaction://hlinksldjump"/>
                </a:rPr>
                <a:t>Liberatorio</a:t>
              </a:r>
              <a:r>
                <a:rPr lang="es-ES_tradnl" sz="1700" dirty="0" smtClean="0">
                  <a:solidFill>
                    <a:schemeClr val="tx2">
                      <a:lumMod val="50000"/>
                    </a:schemeClr>
                  </a:solidFill>
                  <a:latin typeface="Verdana" pitchFamily="34" charset="0"/>
                </a:rPr>
                <a:t> </a:t>
              </a:r>
              <a:endParaRPr lang="es-ES_tradnl" sz="1700" dirty="0">
                <a:solidFill>
                  <a:schemeClr val="tx2">
                    <a:lumMod val="50000"/>
                  </a:schemeClr>
                </a:solidFill>
                <a:latin typeface="Verdana" pitchFamily="34" charset="0"/>
              </a:endParaRPr>
            </a:p>
          </p:txBody>
        </p:sp>
        <p:sp>
          <p:nvSpPr>
            <p:cNvPr id="113" name="AutoShape 119"/>
            <p:cNvSpPr>
              <a:spLocks noChangeArrowheads="1"/>
            </p:cNvSpPr>
            <p:nvPr/>
          </p:nvSpPr>
          <p:spPr bwMode="auto">
            <a:xfrm>
              <a:off x="1338" y="2932"/>
              <a:ext cx="2359" cy="453"/>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eaLnBrk="0" hangingPunct="0">
                <a:defRPr/>
              </a:pPr>
              <a:r>
                <a:rPr lang="es-ES_tradnl" sz="1600" b="1" dirty="0">
                  <a:solidFill>
                    <a:srgbClr val="EAEAEA"/>
                  </a:solidFill>
                  <a:effectLst>
                    <a:outerShdw blurRad="38100" dist="38100" dir="2700000" algn="tl">
                      <a:srgbClr val="000000"/>
                    </a:outerShdw>
                  </a:effectLst>
                  <a:latin typeface="Verdana" pitchFamily="34" charset="0"/>
                </a:rPr>
                <a:t>6) Se </a:t>
              </a:r>
              <a:r>
                <a:rPr lang="es-ES_tradnl" sz="1600" b="1" dirty="0" smtClean="0">
                  <a:solidFill>
                    <a:srgbClr val="EAEAEA"/>
                  </a:solidFill>
                  <a:effectLst>
                    <a:outerShdw blurRad="38100" dist="38100" dir="2700000" algn="tl">
                      <a:srgbClr val="000000"/>
                    </a:outerShdw>
                  </a:effectLst>
                  <a:latin typeface="Verdana" pitchFamily="34" charset="0"/>
                </a:rPr>
                <a:t>Registra </a:t>
              </a:r>
              <a:r>
                <a:rPr lang="es-ES_tradnl" sz="1600" b="1" dirty="0">
                  <a:solidFill>
                    <a:srgbClr val="EAEAEA"/>
                  </a:solidFill>
                  <a:effectLst>
                    <a:outerShdw blurRad="38100" dist="38100" dir="2700000" algn="tl">
                      <a:srgbClr val="000000"/>
                    </a:outerShdw>
                  </a:effectLst>
                  <a:latin typeface="Verdana" pitchFamily="34" charset="0"/>
                </a:rPr>
                <a:t>para destinarse </a:t>
              </a:r>
            </a:p>
            <a:p>
              <a:pPr marL="342900" indent="-342900" algn="ctr" eaLnBrk="0" hangingPunct="0">
                <a:defRPr/>
              </a:pPr>
              <a:r>
                <a:rPr lang="es-ES_tradnl" sz="1600" b="1" dirty="0">
                  <a:solidFill>
                    <a:srgbClr val="EAEAEA"/>
                  </a:solidFill>
                  <a:effectLst>
                    <a:outerShdw blurRad="38100" dist="38100" dir="2700000" algn="tl">
                      <a:srgbClr val="000000"/>
                    </a:outerShdw>
                  </a:effectLst>
                  <a:latin typeface="Verdana" pitchFamily="34" charset="0"/>
                </a:rPr>
                <a:t>a un Régimen Aduanero</a:t>
              </a:r>
            </a:p>
          </p:txBody>
        </p:sp>
      </p:grpSp>
      <p:sp>
        <p:nvSpPr>
          <p:cNvPr id="114" name="Rectangle 120"/>
          <p:cNvSpPr>
            <a:spLocks noChangeArrowheads="1"/>
          </p:cNvSpPr>
          <p:nvPr/>
        </p:nvSpPr>
        <p:spPr bwMode="auto">
          <a:xfrm>
            <a:off x="214312" y="6215082"/>
            <a:ext cx="8786843" cy="468293"/>
          </a:xfrm>
          <a:prstGeom prst="rect">
            <a:avLst/>
          </a:prstGeom>
          <a:gradFill rotWithShape="1">
            <a:gsLst>
              <a:gs pos="0">
                <a:schemeClr val="accent2"/>
              </a:gs>
              <a:gs pos="50000">
                <a:schemeClr val="accent2">
                  <a:gamma/>
                  <a:tint val="72157"/>
                  <a:invGamma/>
                </a:schemeClr>
              </a:gs>
              <a:gs pos="100000">
                <a:schemeClr val="accent2"/>
              </a:gs>
            </a:gsLst>
            <a:lin ang="5400000" scaled="1"/>
          </a:gra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chemeClr val="accent2"/>
            </a:extrusionClr>
          </a:sp3d>
        </p:spPr>
        <p:txBody>
          <a:bodyPr wrap="none" anchor="ctr">
            <a:flatTx/>
          </a:bodyPr>
          <a:lstStyle/>
          <a:p>
            <a:pPr eaLnBrk="0" fontAlgn="auto" hangingPunct="0">
              <a:spcBef>
                <a:spcPts val="0"/>
              </a:spcBef>
              <a:spcAft>
                <a:spcPts val="0"/>
              </a:spcAft>
              <a:defRPr/>
            </a:pPr>
            <a:endParaRPr lang="es-ES_tradnl" sz="2000" dirty="0">
              <a:solidFill>
                <a:schemeClr val="bg1"/>
              </a:solidFill>
              <a:latin typeface="Verdana" pitchFamily="34" charset="0"/>
              <a:cs typeface="+mn-cs"/>
            </a:endParaRPr>
          </a:p>
          <a:p>
            <a:pPr eaLnBrk="0" fontAlgn="auto" hangingPunct="0">
              <a:spcBef>
                <a:spcPts val="0"/>
              </a:spcBef>
              <a:spcAft>
                <a:spcPts val="0"/>
              </a:spcAft>
              <a:defRPr/>
            </a:pPr>
            <a:r>
              <a:rPr lang="es-ES_tradnl" sz="2000" dirty="0">
                <a:solidFill>
                  <a:schemeClr val="bg1"/>
                </a:solidFill>
                <a:latin typeface="Verdana" pitchFamily="34" charset="0"/>
                <a:cs typeface="+mn-cs"/>
              </a:rPr>
              <a:t>Referencia Legal:</a:t>
            </a:r>
            <a:r>
              <a:rPr lang="es-ES_tradnl" sz="2000" dirty="0">
                <a:solidFill>
                  <a:schemeClr val="bg1"/>
                </a:solidFill>
                <a:effectLst>
                  <a:outerShdw blurRad="38100" dist="38100" dir="2700000" algn="tl">
                    <a:srgbClr val="000000">
                      <a:alpha val="43137"/>
                    </a:srgbClr>
                  </a:outerShdw>
                </a:effectLst>
                <a:latin typeface="Verdana" pitchFamily="34" charset="0"/>
                <a:cs typeface="+mn-cs"/>
                <a:hlinkClick r:id="rId6" action="ppaction://hlinksldjump"/>
              </a:rPr>
              <a:t>65</a:t>
            </a:r>
            <a:r>
              <a:rPr lang="es-ES_tradnl" sz="2000" dirty="0">
                <a:solidFill>
                  <a:schemeClr val="bg1"/>
                </a:solidFill>
                <a:latin typeface="Verdana" pitchFamily="34" charset="0"/>
                <a:cs typeface="+mn-cs"/>
              </a:rPr>
              <a:t> – 74, 89 – 107  CAUCA </a:t>
            </a:r>
            <a:r>
              <a:rPr lang="es-ES_tradnl" sz="2000" dirty="0" smtClean="0">
                <a:solidFill>
                  <a:schemeClr val="bg1"/>
                </a:solidFill>
                <a:latin typeface="Verdana" pitchFamily="34" charset="0"/>
                <a:cs typeface="+mn-cs"/>
              </a:rPr>
              <a:t>, </a:t>
            </a:r>
            <a:r>
              <a:rPr lang="es-ES_tradnl" sz="2000" dirty="0">
                <a:solidFill>
                  <a:schemeClr val="bg1"/>
                </a:solidFill>
                <a:latin typeface="Verdana" pitchFamily="34" charset="0"/>
                <a:cs typeface="+mn-cs"/>
              </a:rPr>
              <a:t>283 y 492 RECAUCA</a:t>
            </a:r>
          </a:p>
          <a:p>
            <a:pPr eaLnBrk="0" fontAlgn="auto" hangingPunct="0">
              <a:spcBef>
                <a:spcPts val="0"/>
              </a:spcBef>
              <a:spcAft>
                <a:spcPts val="0"/>
              </a:spcAft>
              <a:defRPr/>
            </a:pPr>
            <a:endParaRPr lang="es-ES_tradnl" sz="2000" dirty="0">
              <a:solidFill>
                <a:schemeClr val="bg1"/>
              </a:solidFill>
              <a:latin typeface="Verdana" pitchFamily="34" charset="0"/>
              <a:cs typeface="+mn-cs"/>
            </a:endParaRPr>
          </a:p>
        </p:txBody>
      </p:sp>
      <p:sp>
        <p:nvSpPr>
          <p:cNvPr id="115" name="114 Abrir llave"/>
          <p:cNvSpPr/>
          <p:nvPr/>
        </p:nvSpPr>
        <p:spPr>
          <a:xfrm>
            <a:off x="5643570" y="4643446"/>
            <a:ext cx="142876" cy="785818"/>
          </a:xfrm>
          <a:prstGeom prst="leftBrace">
            <a:avLst/>
          </a:prstGeom>
          <a:ln w="41275">
            <a:solidFill>
              <a:srgbClr val="8E343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106"/>
                                        </p:tgtEl>
                                        <p:attrNameLst>
                                          <p:attrName>style.visibility</p:attrName>
                                        </p:attrNameLst>
                                      </p:cBhvr>
                                      <p:to>
                                        <p:strVal val="visible"/>
                                      </p:to>
                                    </p:set>
                                    <p:anim calcmode="lin" valueType="num">
                                      <p:cBhvr>
                                        <p:cTn id="13" dur="500" fill="hold"/>
                                        <p:tgtEl>
                                          <p:spTgt spid="106"/>
                                        </p:tgtEl>
                                        <p:attrNameLst>
                                          <p:attrName>ppt_w</p:attrName>
                                        </p:attrNameLst>
                                      </p:cBhvr>
                                      <p:tavLst>
                                        <p:tav tm="0">
                                          <p:val>
                                            <p:strVal val="#ppt_w*0.05"/>
                                          </p:val>
                                        </p:tav>
                                        <p:tav tm="100000">
                                          <p:val>
                                            <p:strVal val="#ppt_w"/>
                                          </p:val>
                                        </p:tav>
                                      </p:tavLst>
                                    </p:anim>
                                    <p:anim calcmode="lin" valueType="num">
                                      <p:cBhvr>
                                        <p:cTn id="14" dur="500" fill="hold"/>
                                        <p:tgtEl>
                                          <p:spTgt spid="106"/>
                                        </p:tgtEl>
                                        <p:attrNameLst>
                                          <p:attrName>ppt_h</p:attrName>
                                        </p:attrNameLst>
                                      </p:cBhvr>
                                      <p:tavLst>
                                        <p:tav tm="0">
                                          <p:val>
                                            <p:strVal val="#ppt_h"/>
                                          </p:val>
                                        </p:tav>
                                        <p:tav tm="100000">
                                          <p:val>
                                            <p:strVal val="#ppt_h"/>
                                          </p:val>
                                        </p:tav>
                                      </p:tavLst>
                                    </p:anim>
                                    <p:anim calcmode="lin" valueType="num">
                                      <p:cBhvr>
                                        <p:cTn id="15" dur="500" fill="hold"/>
                                        <p:tgtEl>
                                          <p:spTgt spid="106"/>
                                        </p:tgtEl>
                                        <p:attrNameLst>
                                          <p:attrName>ppt_x</p:attrName>
                                        </p:attrNameLst>
                                      </p:cBhvr>
                                      <p:tavLst>
                                        <p:tav tm="0">
                                          <p:val>
                                            <p:strVal val="#ppt_x-.2"/>
                                          </p:val>
                                        </p:tav>
                                        <p:tav tm="100000">
                                          <p:val>
                                            <p:strVal val="#ppt_x"/>
                                          </p:val>
                                        </p:tav>
                                      </p:tavLst>
                                    </p:anim>
                                    <p:anim calcmode="lin" valueType="num">
                                      <p:cBhvr>
                                        <p:cTn id="16" dur="500" fill="hold"/>
                                        <p:tgtEl>
                                          <p:spTgt spid="106"/>
                                        </p:tgtEl>
                                        <p:attrNameLst>
                                          <p:attrName>ppt_y</p:attrName>
                                        </p:attrNameLst>
                                      </p:cBhvr>
                                      <p:tavLst>
                                        <p:tav tm="0">
                                          <p:val>
                                            <p:strVal val="#ppt_y"/>
                                          </p:val>
                                        </p:tav>
                                        <p:tav tm="100000">
                                          <p:val>
                                            <p:strVal val="#ppt_y"/>
                                          </p:val>
                                        </p:tav>
                                      </p:tavLst>
                                    </p:anim>
                                    <p:animEffect transition="in" filter="fade">
                                      <p:cBhvr>
                                        <p:cTn id="17" dur="500"/>
                                        <p:tgtEl>
                                          <p:spTgt spid="106"/>
                                        </p:tgtEl>
                                      </p:cBhvr>
                                    </p:animEffect>
                                  </p:childTnLst>
                                </p:cTn>
                              </p:par>
                            </p:childTnLst>
                          </p:cTn>
                        </p:par>
                      </p:childTnLst>
                    </p:cTn>
                  </p:par>
                  <p:par>
                    <p:cTn id="18" fill="hold">
                      <p:stCondLst>
                        <p:cond delay="indefinite"/>
                      </p:stCondLst>
                      <p:childTnLst>
                        <p:par>
                          <p:cTn id="19" fill="hold">
                            <p:stCondLst>
                              <p:cond delay="0"/>
                            </p:stCondLst>
                            <p:childTnLst>
                              <p:par>
                                <p:cTn id="20" presetID="54" presetClass="entr" presetSubtype="0" accel="100000" fill="hold" nodeType="clickEffect">
                                  <p:stCondLst>
                                    <p:cond delay="0"/>
                                  </p:stCondLst>
                                  <p:childTnLst>
                                    <p:set>
                                      <p:cBhvr>
                                        <p:cTn id="21" dur="1" fill="hold">
                                          <p:stCondLst>
                                            <p:cond delay="0"/>
                                          </p:stCondLst>
                                        </p:cTn>
                                        <p:tgtEl>
                                          <p:spTgt spid="9217"/>
                                        </p:tgtEl>
                                        <p:attrNameLst>
                                          <p:attrName>style.visibility</p:attrName>
                                        </p:attrNameLst>
                                      </p:cBhvr>
                                      <p:to>
                                        <p:strVal val="visible"/>
                                      </p:to>
                                    </p:set>
                                    <p:anim calcmode="lin" valueType="num">
                                      <p:cBhvr>
                                        <p:cTn id="22" dur="500" fill="hold"/>
                                        <p:tgtEl>
                                          <p:spTgt spid="9217"/>
                                        </p:tgtEl>
                                        <p:attrNameLst>
                                          <p:attrName>ppt_w</p:attrName>
                                        </p:attrNameLst>
                                      </p:cBhvr>
                                      <p:tavLst>
                                        <p:tav tm="0">
                                          <p:val>
                                            <p:strVal val="#ppt_w*0.05"/>
                                          </p:val>
                                        </p:tav>
                                        <p:tav tm="100000">
                                          <p:val>
                                            <p:strVal val="#ppt_w"/>
                                          </p:val>
                                        </p:tav>
                                      </p:tavLst>
                                    </p:anim>
                                    <p:anim calcmode="lin" valueType="num">
                                      <p:cBhvr>
                                        <p:cTn id="23" dur="500" fill="hold"/>
                                        <p:tgtEl>
                                          <p:spTgt spid="9217"/>
                                        </p:tgtEl>
                                        <p:attrNameLst>
                                          <p:attrName>ppt_h</p:attrName>
                                        </p:attrNameLst>
                                      </p:cBhvr>
                                      <p:tavLst>
                                        <p:tav tm="0">
                                          <p:val>
                                            <p:strVal val="#ppt_h"/>
                                          </p:val>
                                        </p:tav>
                                        <p:tav tm="100000">
                                          <p:val>
                                            <p:strVal val="#ppt_h"/>
                                          </p:val>
                                        </p:tav>
                                      </p:tavLst>
                                    </p:anim>
                                    <p:anim calcmode="lin" valueType="num">
                                      <p:cBhvr>
                                        <p:cTn id="24" dur="500" fill="hold"/>
                                        <p:tgtEl>
                                          <p:spTgt spid="9217"/>
                                        </p:tgtEl>
                                        <p:attrNameLst>
                                          <p:attrName>ppt_x</p:attrName>
                                        </p:attrNameLst>
                                      </p:cBhvr>
                                      <p:tavLst>
                                        <p:tav tm="0">
                                          <p:val>
                                            <p:strVal val="#ppt_x-.2"/>
                                          </p:val>
                                        </p:tav>
                                        <p:tav tm="100000">
                                          <p:val>
                                            <p:strVal val="#ppt_x"/>
                                          </p:val>
                                        </p:tav>
                                      </p:tavLst>
                                    </p:anim>
                                    <p:anim calcmode="lin" valueType="num">
                                      <p:cBhvr>
                                        <p:cTn id="25" dur="500" fill="hold"/>
                                        <p:tgtEl>
                                          <p:spTgt spid="9217"/>
                                        </p:tgtEl>
                                        <p:attrNameLst>
                                          <p:attrName>ppt_y</p:attrName>
                                        </p:attrNameLst>
                                      </p:cBhvr>
                                      <p:tavLst>
                                        <p:tav tm="0">
                                          <p:val>
                                            <p:strVal val="#ppt_y"/>
                                          </p:val>
                                        </p:tav>
                                        <p:tav tm="100000">
                                          <p:val>
                                            <p:strVal val="#ppt_y"/>
                                          </p:val>
                                        </p:tav>
                                      </p:tavLst>
                                    </p:anim>
                                    <p:animEffect transition="in" filter="fade">
                                      <p:cBhvr>
                                        <p:cTn id="26" dur="500"/>
                                        <p:tgtEl>
                                          <p:spTgt spid="9217"/>
                                        </p:tgtEl>
                                      </p:cBhvr>
                                    </p:animEffect>
                                  </p:childTnLst>
                                </p:cTn>
                              </p:par>
                            </p:childTnLst>
                          </p:cTn>
                        </p:par>
                      </p:childTnLst>
                    </p:cTn>
                  </p:par>
                  <p:par>
                    <p:cTn id="27" fill="hold">
                      <p:stCondLst>
                        <p:cond delay="indefinite"/>
                      </p:stCondLst>
                      <p:childTnLst>
                        <p:par>
                          <p:cTn id="28" fill="hold">
                            <p:stCondLst>
                              <p:cond delay="0"/>
                            </p:stCondLst>
                            <p:childTnLst>
                              <p:par>
                                <p:cTn id="29" presetID="54" presetClass="entr" presetSubtype="0" accel="100000" fill="hold" nodeType="clickEffect">
                                  <p:stCondLst>
                                    <p:cond delay="0"/>
                                  </p:stCondLst>
                                  <p:childTnLst>
                                    <p:set>
                                      <p:cBhvr>
                                        <p:cTn id="30" dur="1" fill="hold">
                                          <p:stCondLst>
                                            <p:cond delay="0"/>
                                          </p:stCondLst>
                                        </p:cTn>
                                        <p:tgtEl>
                                          <p:spTgt spid="9218"/>
                                        </p:tgtEl>
                                        <p:attrNameLst>
                                          <p:attrName>style.visibility</p:attrName>
                                        </p:attrNameLst>
                                      </p:cBhvr>
                                      <p:to>
                                        <p:strVal val="visible"/>
                                      </p:to>
                                    </p:set>
                                    <p:anim calcmode="lin" valueType="num">
                                      <p:cBhvr>
                                        <p:cTn id="31" dur="500" fill="hold"/>
                                        <p:tgtEl>
                                          <p:spTgt spid="9218"/>
                                        </p:tgtEl>
                                        <p:attrNameLst>
                                          <p:attrName>ppt_w</p:attrName>
                                        </p:attrNameLst>
                                      </p:cBhvr>
                                      <p:tavLst>
                                        <p:tav tm="0">
                                          <p:val>
                                            <p:strVal val="#ppt_w*0.05"/>
                                          </p:val>
                                        </p:tav>
                                        <p:tav tm="100000">
                                          <p:val>
                                            <p:strVal val="#ppt_w"/>
                                          </p:val>
                                        </p:tav>
                                      </p:tavLst>
                                    </p:anim>
                                    <p:anim calcmode="lin" valueType="num">
                                      <p:cBhvr>
                                        <p:cTn id="32" dur="500" fill="hold"/>
                                        <p:tgtEl>
                                          <p:spTgt spid="9218"/>
                                        </p:tgtEl>
                                        <p:attrNameLst>
                                          <p:attrName>ppt_h</p:attrName>
                                        </p:attrNameLst>
                                      </p:cBhvr>
                                      <p:tavLst>
                                        <p:tav tm="0">
                                          <p:val>
                                            <p:strVal val="#ppt_h"/>
                                          </p:val>
                                        </p:tav>
                                        <p:tav tm="100000">
                                          <p:val>
                                            <p:strVal val="#ppt_h"/>
                                          </p:val>
                                        </p:tav>
                                      </p:tavLst>
                                    </p:anim>
                                    <p:anim calcmode="lin" valueType="num">
                                      <p:cBhvr>
                                        <p:cTn id="33" dur="500" fill="hold"/>
                                        <p:tgtEl>
                                          <p:spTgt spid="9218"/>
                                        </p:tgtEl>
                                        <p:attrNameLst>
                                          <p:attrName>ppt_x</p:attrName>
                                        </p:attrNameLst>
                                      </p:cBhvr>
                                      <p:tavLst>
                                        <p:tav tm="0">
                                          <p:val>
                                            <p:strVal val="#ppt_x-.2"/>
                                          </p:val>
                                        </p:tav>
                                        <p:tav tm="100000">
                                          <p:val>
                                            <p:strVal val="#ppt_x"/>
                                          </p:val>
                                        </p:tav>
                                      </p:tavLst>
                                    </p:anim>
                                    <p:anim calcmode="lin" valueType="num">
                                      <p:cBhvr>
                                        <p:cTn id="34" dur="500" fill="hold"/>
                                        <p:tgtEl>
                                          <p:spTgt spid="9218"/>
                                        </p:tgtEl>
                                        <p:attrNameLst>
                                          <p:attrName>ppt_y</p:attrName>
                                        </p:attrNameLst>
                                      </p:cBhvr>
                                      <p:tavLst>
                                        <p:tav tm="0">
                                          <p:val>
                                            <p:strVal val="#ppt_y"/>
                                          </p:val>
                                        </p:tav>
                                        <p:tav tm="100000">
                                          <p:val>
                                            <p:strVal val="#ppt_y"/>
                                          </p:val>
                                        </p:tav>
                                      </p:tavLst>
                                    </p:anim>
                                    <p:animEffect transition="in" filter="fade">
                                      <p:cBhvr>
                                        <p:cTn id="35" dur="500"/>
                                        <p:tgtEl>
                                          <p:spTgt spid="9218"/>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35 Imagen" descr="merc_paletizadas02.gif"/>
          <p:cNvPicPr>
            <a:picLocks noChangeAspect="1"/>
          </p:cNvPicPr>
          <p:nvPr/>
        </p:nvPicPr>
        <p:blipFill>
          <a:blip r:embed="rId4"/>
          <a:stretch>
            <a:fillRect/>
          </a:stretch>
        </p:blipFill>
        <p:spPr>
          <a:xfrm>
            <a:off x="7034940" y="1428736"/>
            <a:ext cx="1265990" cy="1000132"/>
          </a:xfrm>
          <a:prstGeom prst="rect">
            <a:avLst/>
          </a:prstGeom>
        </p:spPr>
      </p:pic>
      <p:sp>
        <p:nvSpPr>
          <p:cNvPr id="4" name="1 Título"/>
          <p:cNvSpPr>
            <a:spLocks noGrp="1"/>
          </p:cNvSpPr>
          <p:nvPr>
            <p:ph type="title"/>
          </p:nvPr>
        </p:nvSpPr>
        <p:spPr>
          <a:xfrm>
            <a:off x="214282" y="0"/>
            <a:ext cx="6477000" cy="1143000"/>
          </a:xfrm>
        </p:spPr>
        <p:txBody>
          <a:bodyPr/>
          <a:lstStyle/>
          <a:p>
            <a:pPr eaLnBrk="1" hangingPunct="1">
              <a:defRPr/>
            </a:pPr>
            <a:r>
              <a:rPr lang="es-MX" sz="3300" b="1" dirty="0" smtClean="0">
                <a:solidFill>
                  <a:schemeClr val="accent2"/>
                </a:solidFill>
                <a:effectLst>
                  <a:outerShdw blurRad="38100" dist="38100" dir="2700000" algn="tl">
                    <a:srgbClr val="C0C0C0"/>
                  </a:outerShdw>
                </a:effectLst>
                <a:latin typeface="Verdana" pitchFamily="34" charset="0"/>
              </a:rPr>
              <a:t>DESPACHO ADUANERO</a:t>
            </a:r>
          </a:p>
        </p:txBody>
      </p:sp>
      <p:sp>
        <p:nvSpPr>
          <p:cNvPr id="29" name="28 Marcador de número de diapositiva"/>
          <p:cNvSpPr>
            <a:spLocks noGrp="1"/>
          </p:cNvSpPr>
          <p:nvPr>
            <p:ph type="sldNum" sz="quarter" idx="12"/>
          </p:nvPr>
        </p:nvSpPr>
        <p:spPr/>
        <p:txBody>
          <a:bodyPr/>
          <a:lstStyle/>
          <a:p>
            <a:pPr>
              <a:defRPr/>
            </a:pPr>
            <a:fld id="{FAE97CA3-44BA-48AD-8B35-171D445F1A35}" type="slidenum">
              <a:rPr lang="es-MX" smtClean="0"/>
              <a:pPr>
                <a:defRPr/>
              </a:pPr>
              <a:t>4</a:t>
            </a:fld>
            <a:endParaRPr lang="es-MX"/>
          </a:p>
        </p:txBody>
      </p:sp>
      <p:grpSp>
        <p:nvGrpSpPr>
          <p:cNvPr id="2" name="Group 35"/>
          <p:cNvGrpSpPr>
            <a:grpSpLocks/>
          </p:cNvGrpSpPr>
          <p:nvPr/>
        </p:nvGrpSpPr>
        <p:grpSpPr bwMode="auto">
          <a:xfrm>
            <a:off x="1000100" y="1285860"/>
            <a:ext cx="5802952" cy="1355725"/>
            <a:chOff x="585" y="856"/>
            <a:chExt cx="3419" cy="854"/>
          </a:xfrm>
        </p:grpSpPr>
        <p:graphicFrame>
          <p:nvGraphicFramePr>
            <p:cNvPr id="2053" name="Object 11"/>
            <p:cNvGraphicFramePr>
              <a:graphicFrameLocks noChangeAspect="1"/>
            </p:cNvGraphicFramePr>
            <p:nvPr/>
          </p:nvGraphicFramePr>
          <p:xfrm>
            <a:off x="3742" y="856"/>
            <a:ext cx="262" cy="776"/>
          </p:xfrm>
          <a:graphic>
            <a:graphicData uri="http://schemas.openxmlformats.org/presentationml/2006/ole">
              <mc:AlternateContent xmlns:mc="http://schemas.openxmlformats.org/markup-compatibility/2006">
                <mc:Choice xmlns:v="urn:schemas-microsoft-com:vml" Requires="v">
                  <p:oleObj spid="_x0000_s154719" name="Imagen" r:id="rId5" imgW="805912" imgH="2286000" progId="">
                    <p:embed/>
                  </p:oleObj>
                </mc:Choice>
                <mc:Fallback>
                  <p:oleObj name="Imagen" r:id="rId5" imgW="805912" imgH="2286000" progId="">
                    <p:embed/>
                    <p:pic>
                      <p:nvPicPr>
                        <p:cNvPr id="0" name="Picture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2" y="856"/>
                          <a:ext cx="262" cy="7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AutoShape 34"/>
            <p:cNvSpPr>
              <a:spLocks noChangeArrowheads="1"/>
            </p:cNvSpPr>
            <p:nvPr/>
          </p:nvSpPr>
          <p:spPr bwMode="auto">
            <a:xfrm>
              <a:off x="585" y="981"/>
              <a:ext cx="3073" cy="729"/>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just" eaLnBrk="0" fontAlgn="auto" hangingPunct="0">
                <a:spcBef>
                  <a:spcPts val="0"/>
                </a:spcBef>
                <a:spcAft>
                  <a:spcPts val="0"/>
                </a:spcAft>
                <a:defRPr/>
              </a:pPr>
              <a:r>
                <a:rPr lang="es-ES_tradnl" sz="1600" b="1" dirty="0">
                  <a:solidFill>
                    <a:srgbClr val="FFFFFF"/>
                  </a:solidFill>
                  <a:effectLst>
                    <a:outerShdw blurRad="38100" dist="38100" dir="2700000" algn="tl">
                      <a:srgbClr val="000000"/>
                    </a:outerShdw>
                  </a:effectLst>
                  <a:latin typeface="Verdana" pitchFamily="34" charset="0"/>
                  <a:cs typeface="+mn-cs"/>
                </a:rPr>
                <a:t>7) </a:t>
              </a:r>
              <a:r>
                <a:rPr lang="es-ES_tradnl" sz="1600" b="1" dirty="0" smtClean="0">
                  <a:solidFill>
                    <a:srgbClr val="FFFFFF"/>
                  </a:solidFill>
                  <a:effectLst>
                    <a:outerShdw blurRad="38100" dist="38100" dir="2700000" algn="tl">
                      <a:srgbClr val="000000"/>
                    </a:outerShdw>
                  </a:effectLst>
                  <a:latin typeface="Verdana" pitchFamily="34" charset="0"/>
                  <a:cs typeface="+mn-cs"/>
                </a:rPr>
                <a:t>	El </a:t>
              </a:r>
              <a:r>
                <a:rPr lang="es-ES_tradnl" sz="1600" b="1" dirty="0">
                  <a:solidFill>
                    <a:srgbClr val="FFFFFF"/>
                  </a:solidFill>
                  <a:effectLst>
                    <a:outerShdw blurRad="38100" dist="38100" dir="2700000" algn="tl">
                      <a:srgbClr val="000000"/>
                    </a:outerShdw>
                  </a:effectLst>
                  <a:latin typeface="Verdana" pitchFamily="34" charset="0"/>
                  <a:cs typeface="+mn-cs"/>
                </a:rPr>
                <a:t>Agente </a:t>
              </a:r>
              <a:r>
                <a:rPr lang="es-ES_tradnl" sz="1600" b="1" dirty="0" smtClean="0">
                  <a:solidFill>
                    <a:srgbClr val="FFFFFF"/>
                  </a:solidFill>
                  <a:effectLst>
                    <a:outerShdw blurRad="38100" dist="38100" dir="2700000" algn="tl">
                      <a:srgbClr val="000000"/>
                    </a:outerShdw>
                  </a:effectLst>
                  <a:latin typeface="Verdana" pitchFamily="34" charset="0"/>
                  <a:cs typeface="+mn-cs"/>
                </a:rPr>
                <a:t>Aduanero o</a:t>
              </a:r>
              <a:r>
                <a:rPr lang="es-ES_tradnl" sz="1600" b="1" dirty="0" smtClean="0">
                  <a:solidFill>
                    <a:srgbClr val="FFFFFF"/>
                  </a:solidFill>
                  <a:effectLst>
                    <a:outerShdw blurRad="38100" dist="38100" dir="2700000" algn="tl">
                      <a:srgbClr val="000000"/>
                    </a:outerShdw>
                  </a:effectLst>
                  <a:latin typeface="Verdana" pitchFamily="34" charset="0"/>
                </a:rPr>
                <a:t> Apoderado</a:t>
              </a:r>
              <a:r>
                <a:rPr lang="es-ES_tradnl" sz="1600" b="1" dirty="0" smtClean="0">
                  <a:solidFill>
                    <a:srgbClr val="FFFFFF"/>
                  </a:solidFill>
                  <a:effectLst>
                    <a:outerShdw blurRad="38100" dist="38100" dir="2700000" algn="tl">
                      <a:srgbClr val="000000"/>
                    </a:outerShdw>
                  </a:effectLst>
                  <a:latin typeface="Verdana" pitchFamily="34" charset="0"/>
                  <a:cs typeface="+mn-cs"/>
                </a:rPr>
                <a:t>        </a:t>
              </a:r>
            </a:p>
            <a:p>
              <a:pPr marL="342900" indent="-342900" algn="just" eaLnBrk="0" fontAlgn="auto" hangingPunct="0">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	Especial Aduanero </a:t>
              </a:r>
              <a:r>
                <a:rPr lang="es-ES_tradnl" sz="1600" b="1" dirty="0" smtClean="0">
                  <a:solidFill>
                    <a:srgbClr val="FFFFFF"/>
                  </a:solidFill>
                  <a:effectLst>
                    <a:outerShdw blurRad="38100" dist="38100" dir="2700000" algn="tl">
                      <a:srgbClr val="000000"/>
                    </a:outerShdw>
                  </a:effectLst>
                  <a:latin typeface="Verdana" pitchFamily="34" charset="0"/>
                </a:rPr>
                <a:t>tiene Facultad  de  </a:t>
              </a:r>
              <a:endParaRPr lang="es-ES_tradnl" sz="1600" b="1" dirty="0" smtClean="0">
                <a:solidFill>
                  <a:srgbClr val="FFFFFF"/>
                </a:solidFill>
                <a:effectLst>
                  <a:outerShdw blurRad="38100" dist="38100" dir="2700000" algn="tl">
                    <a:srgbClr val="000000"/>
                  </a:outerShdw>
                </a:effectLst>
                <a:latin typeface="Verdana" pitchFamily="34" charset="0"/>
                <a:cs typeface="+mn-cs"/>
              </a:endParaRPr>
            </a:p>
            <a:p>
              <a:pPr algn="just" eaLnBrk="0" fontAlgn="auto" hangingPunct="0">
                <a:spcBef>
                  <a:spcPts val="0"/>
                </a:spcBef>
                <a:spcAft>
                  <a:spcPts val="0"/>
                </a:spcAft>
                <a:tabLst>
                  <a:tab pos="84138" algn="l"/>
                </a:tabLs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	    solicitar la inspección </a:t>
              </a:r>
              <a:r>
                <a:rPr lang="es-ES_tradnl" sz="1600" b="1" dirty="0" smtClean="0">
                  <a:solidFill>
                    <a:srgbClr val="FFFFFF"/>
                  </a:solidFill>
                  <a:effectLst>
                    <a:outerShdw blurRad="38100" dist="38100" dir="2700000" algn="tl">
                      <a:srgbClr val="000000"/>
                    </a:outerShdw>
                  </a:effectLst>
                  <a:latin typeface="Verdana" pitchFamily="34" charset="0"/>
                </a:rPr>
                <a:t>previa de </a:t>
              </a:r>
              <a:endParaRPr lang="es-ES_tradnl" sz="1600" b="1" dirty="0" smtClean="0">
                <a:solidFill>
                  <a:srgbClr val="FFFFFF"/>
                </a:solidFill>
                <a:effectLst>
                  <a:outerShdw blurRad="38100" dist="38100" dir="2700000" algn="tl">
                    <a:srgbClr val="000000"/>
                  </a:outerShdw>
                </a:effectLst>
                <a:latin typeface="Verdana" pitchFamily="34" charset="0"/>
                <a:cs typeface="+mn-cs"/>
              </a:endParaRPr>
            </a:p>
            <a:p>
              <a:pPr algn="just" eaLnBrk="0" fontAlgn="auto" hangingPunct="0">
                <a:spcBef>
                  <a:spcPts val="0"/>
                </a:spcBef>
                <a:spcAft>
                  <a:spcPts val="0"/>
                </a:spcAft>
                <a:tabLst>
                  <a:tab pos="84138" algn="l"/>
                </a:tabLs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	    las </a:t>
              </a:r>
              <a:r>
                <a:rPr lang="es-ES_tradnl" sz="1600" b="1" dirty="0">
                  <a:solidFill>
                    <a:srgbClr val="FFFFFF"/>
                  </a:solidFill>
                  <a:effectLst>
                    <a:outerShdw blurRad="38100" dist="38100" dir="2700000" algn="tl">
                      <a:srgbClr val="000000"/>
                    </a:outerShdw>
                  </a:effectLst>
                  <a:latin typeface="Verdana" pitchFamily="34" charset="0"/>
                  <a:cs typeface="+mn-cs"/>
                </a:rPr>
                <a:t>mercancías</a:t>
              </a:r>
              <a:endParaRPr lang="es-MX" sz="1600" b="1" dirty="0">
                <a:solidFill>
                  <a:schemeClr val="bg1"/>
                </a:solidFill>
                <a:effectLst>
                  <a:outerShdw blurRad="38100" dist="38100" dir="2700000" algn="tl">
                    <a:srgbClr val="000000"/>
                  </a:outerShdw>
                </a:effectLst>
                <a:latin typeface="Verdana" pitchFamily="34" charset="0"/>
                <a:cs typeface="+mn-cs"/>
              </a:endParaRPr>
            </a:p>
          </p:txBody>
        </p:sp>
      </p:grpSp>
      <p:sp>
        <p:nvSpPr>
          <p:cNvPr id="23" name="AutoShape 37"/>
          <p:cNvSpPr>
            <a:spLocks noChangeArrowheads="1"/>
          </p:cNvSpPr>
          <p:nvPr/>
        </p:nvSpPr>
        <p:spPr bwMode="auto">
          <a:xfrm>
            <a:off x="1000100" y="3071810"/>
            <a:ext cx="4681537" cy="1008063"/>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just" eaLnBrk="0" fontAlgn="auto" hangingPunct="0">
              <a:spcBef>
                <a:spcPts val="0"/>
              </a:spcBef>
              <a:spcAft>
                <a:spcPts val="0"/>
              </a:spcAft>
              <a:defRPr/>
            </a:pPr>
            <a:r>
              <a:rPr lang="es-ES_tradnl" sz="1600" b="1" dirty="0">
                <a:solidFill>
                  <a:srgbClr val="FFFFFF"/>
                </a:solidFill>
                <a:latin typeface="Verdana" pitchFamily="34" charset="0"/>
                <a:cs typeface="+mn-cs"/>
              </a:rPr>
              <a:t>8) Clasifica la mercancía y determina </a:t>
            </a:r>
          </a:p>
          <a:p>
            <a:pPr marL="342900" indent="-342900" algn="just" eaLnBrk="0" fontAlgn="auto" hangingPunct="0">
              <a:spcBef>
                <a:spcPts val="0"/>
              </a:spcBef>
              <a:spcAft>
                <a:spcPts val="0"/>
              </a:spcAft>
              <a:defRPr/>
            </a:pPr>
            <a:r>
              <a:rPr lang="es-ES_tradnl" sz="1600" b="1" dirty="0" smtClean="0">
                <a:solidFill>
                  <a:srgbClr val="FFFFFF"/>
                </a:solidFill>
                <a:latin typeface="Verdana" pitchFamily="34" charset="0"/>
                <a:cs typeface="+mn-cs"/>
              </a:rPr>
              <a:t>	las </a:t>
            </a:r>
            <a:r>
              <a:rPr lang="es-ES_tradnl" sz="1600" b="1" dirty="0">
                <a:solidFill>
                  <a:srgbClr val="FFFFFF"/>
                </a:solidFill>
                <a:latin typeface="Verdana" pitchFamily="34" charset="0"/>
                <a:cs typeface="+mn-cs"/>
              </a:rPr>
              <a:t>Contribuciones a pagar y </a:t>
            </a:r>
          </a:p>
          <a:p>
            <a:pPr marL="342900" indent="-342900" algn="just" eaLnBrk="0" fontAlgn="auto" hangingPunct="0">
              <a:spcBef>
                <a:spcPts val="0"/>
              </a:spcBef>
              <a:spcAft>
                <a:spcPts val="0"/>
              </a:spcAft>
              <a:defRPr/>
            </a:pPr>
            <a:r>
              <a:rPr lang="es-ES_tradnl" sz="1600" b="1" dirty="0" smtClean="0">
                <a:solidFill>
                  <a:srgbClr val="FFFFFF"/>
                </a:solidFill>
                <a:latin typeface="Verdana" pitchFamily="34" charset="0"/>
                <a:cs typeface="+mn-cs"/>
              </a:rPr>
              <a:t>	documentos </a:t>
            </a:r>
            <a:r>
              <a:rPr lang="es-ES_tradnl" sz="1600" b="1" dirty="0">
                <a:solidFill>
                  <a:srgbClr val="FFFFFF"/>
                </a:solidFill>
                <a:latin typeface="Verdana" pitchFamily="34" charset="0"/>
                <a:cs typeface="+mn-cs"/>
              </a:rPr>
              <a:t>a presentar </a:t>
            </a:r>
          </a:p>
          <a:p>
            <a:pPr marL="342900" indent="-342900" algn="just" eaLnBrk="0" fontAlgn="auto" hangingPunct="0">
              <a:spcBef>
                <a:spcPts val="0"/>
              </a:spcBef>
              <a:spcAft>
                <a:spcPts val="0"/>
              </a:spcAft>
              <a:defRPr/>
            </a:pPr>
            <a:r>
              <a:rPr lang="es-ES_tradnl" sz="1600" b="1" dirty="0" smtClean="0">
                <a:solidFill>
                  <a:srgbClr val="FFFFFF"/>
                </a:solidFill>
                <a:latin typeface="Verdana" pitchFamily="34" charset="0"/>
                <a:cs typeface="+mn-cs"/>
              </a:rPr>
              <a:t>	conforme </a:t>
            </a:r>
            <a:r>
              <a:rPr lang="es-ES_tradnl" sz="1600" b="1" dirty="0">
                <a:solidFill>
                  <a:srgbClr val="FFFFFF"/>
                </a:solidFill>
                <a:latin typeface="Verdana" pitchFamily="34" charset="0"/>
                <a:cs typeface="+mn-cs"/>
              </a:rPr>
              <a:t>al  Régimen Aduanero</a:t>
            </a:r>
            <a:endParaRPr lang="es-MX" sz="1600" b="1" dirty="0">
              <a:solidFill>
                <a:srgbClr val="FFFFFF"/>
              </a:solidFill>
              <a:latin typeface="Verdana" pitchFamily="34" charset="0"/>
              <a:cs typeface="+mn-cs"/>
            </a:endParaRPr>
          </a:p>
        </p:txBody>
      </p:sp>
      <p:grpSp>
        <p:nvGrpSpPr>
          <p:cNvPr id="3" name="Group 42"/>
          <p:cNvGrpSpPr>
            <a:grpSpLocks/>
          </p:cNvGrpSpPr>
          <p:nvPr/>
        </p:nvGrpSpPr>
        <p:grpSpPr bwMode="auto">
          <a:xfrm>
            <a:off x="1142976" y="4572008"/>
            <a:ext cx="7374861" cy="1008063"/>
            <a:chOff x="703" y="2840"/>
            <a:chExt cx="4331" cy="635"/>
          </a:xfrm>
        </p:grpSpPr>
        <p:graphicFrame>
          <p:nvGraphicFramePr>
            <p:cNvPr id="2050" name="Object 29"/>
            <p:cNvGraphicFramePr>
              <a:graphicFrameLocks noChangeAspect="1"/>
            </p:cNvGraphicFramePr>
            <p:nvPr/>
          </p:nvGraphicFramePr>
          <p:xfrm>
            <a:off x="4269" y="2885"/>
            <a:ext cx="765" cy="315"/>
          </p:xfrm>
          <a:graphic>
            <a:graphicData uri="http://schemas.openxmlformats.org/presentationml/2006/ole">
              <mc:AlternateContent xmlns:mc="http://schemas.openxmlformats.org/markup-compatibility/2006">
                <mc:Choice xmlns:v="urn:schemas-microsoft-com:vml" Requires="v">
                  <p:oleObj spid="_x0000_s154720" name="Imagen" r:id="rId7" imgW="2286620" imgH="1375322" progId="">
                    <p:embed/>
                  </p:oleObj>
                </mc:Choice>
                <mc:Fallback>
                  <p:oleObj name="Imagen" r:id="rId7" imgW="2286620" imgH="1375322" progId="">
                    <p:embed/>
                    <p:pic>
                      <p:nvPicPr>
                        <p:cNvPr id="0" name="Picture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9" y="2885"/>
                          <a:ext cx="765" cy="3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AutoShape 38"/>
            <p:cNvSpPr>
              <a:spLocks noChangeArrowheads="1"/>
            </p:cNvSpPr>
            <p:nvPr/>
          </p:nvSpPr>
          <p:spPr bwMode="auto">
            <a:xfrm>
              <a:off x="703" y="2840"/>
              <a:ext cx="2949" cy="635"/>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just" fontAlgn="auto">
                <a:spcBef>
                  <a:spcPts val="0"/>
                </a:spcBef>
                <a:spcAft>
                  <a:spcPts val="0"/>
                </a:spcAft>
                <a:defRPr/>
              </a:pPr>
              <a:r>
                <a:rPr lang="es-ES_tradnl" sz="1600" b="1" dirty="0">
                  <a:solidFill>
                    <a:srgbClr val="FFFFFF"/>
                  </a:solidFill>
                  <a:effectLst>
                    <a:outerShdw blurRad="38100" dist="38100" dir="2700000" algn="tl">
                      <a:srgbClr val="000000"/>
                    </a:outerShdw>
                  </a:effectLst>
                  <a:latin typeface="Verdana" pitchFamily="34" charset="0"/>
                  <a:cs typeface="+mn-cs"/>
                </a:rPr>
                <a:t>9) Formula la Declaración </a:t>
              </a:r>
              <a:r>
                <a:rPr lang="es-ES_tradnl" sz="1600" b="1" dirty="0" smtClean="0">
                  <a:solidFill>
                    <a:srgbClr val="FFFFFF"/>
                  </a:solidFill>
                  <a:effectLst>
                    <a:outerShdw blurRad="38100" dist="38100" dir="2700000" algn="tl">
                      <a:srgbClr val="000000"/>
                    </a:outerShdw>
                  </a:effectLst>
                  <a:latin typeface="Verdana" pitchFamily="34" charset="0"/>
                  <a:cs typeface="+mn-cs"/>
                </a:rPr>
                <a:t>de Mercancía </a:t>
              </a:r>
              <a:endParaRPr lang="es-ES_tradnl" sz="1600" b="1" dirty="0">
                <a:solidFill>
                  <a:srgbClr val="FFFFFF"/>
                </a:solidFill>
                <a:effectLst>
                  <a:outerShdw blurRad="38100" dist="38100" dir="2700000" algn="tl">
                    <a:srgbClr val="000000"/>
                  </a:outerShdw>
                </a:effectLst>
                <a:latin typeface="Verdana" pitchFamily="34" charset="0"/>
                <a:cs typeface="+mn-cs"/>
              </a:endParaRPr>
            </a:p>
            <a:p>
              <a:pPr marL="342900" indent="-342900" algn="just" fontAlgn="auto">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	En el sistema de SIDUNEA WORD</a:t>
              </a:r>
              <a:endParaRPr lang="es-ES_tradnl" sz="1600" b="1" dirty="0">
                <a:solidFill>
                  <a:srgbClr val="FFFFFF"/>
                </a:solidFill>
                <a:effectLst>
                  <a:outerShdw blurRad="38100" dist="38100" dir="2700000" algn="tl">
                    <a:srgbClr val="000000"/>
                  </a:outerShdw>
                </a:effectLst>
                <a:latin typeface="Verdana" pitchFamily="34" charset="0"/>
                <a:cs typeface="+mn-cs"/>
              </a:endParaRPr>
            </a:p>
            <a:p>
              <a:pPr marL="342900" indent="-342900" algn="just" fontAlgn="auto">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	envía </a:t>
              </a:r>
              <a:r>
                <a:rPr lang="es-ES_tradnl" sz="1600" b="1" dirty="0">
                  <a:solidFill>
                    <a:srgbClr val="FFFFFF"/>
                  </a:solidFill>
                  <a:effectLst>
                    <a:outerShdw blurRad="38100" dist="38100" dir="2700000" algn="tl">
                      <a:srgbClr val="000000"/>
                    </a:outerShdw>
                  </a:effectLst>
                  <a:latin typeface="Verdana" pitchFamily="34" charset="0"/>
                  <a:cs typeface="+mn-cs"/>
                </a:rPr>
                <a:t>información </a:t>
              </a:r>
              <a:r>
                <a:rPr lang="es-ES_tradnl" sz="1600" b="1" dirty="0" smtClean="0">
                  <a:solidFill>
                    <a:srgbClr val="FFFFFF"/>
                  </a:solidFill>
                  <a:effectLst>
                    <a:outerShdw blurRad="38100" dist="38100" dir="2700000" algn="tl">
                      <a:srgbClr val="000000"/>
                    </a:outerShdw>
                  </a:effectLst>
                  <a:latin typeface="Verdana" pitchFamily="34" charset="0"/>
                  <a:cs typeface="+mn-cs"/>
                </a:rPr>
                <a:t>de la liquidación </a:t>
              </a:r>
              <a:endParaRPr lang="es-MX" sz="1600" b="1" dirty="0">
                <a:solidFill>
                  <a:srgbClr val="FFFFFF"/>
                </a:solidFill>
                <a:effectLst>
                  <a:outerShdw blurRad="38100" dist="38100" dir="2700000" algn="tl">
                    <a:srgbClr val="000000"/>
                  </a:outerShdw>
                </a:effectLst>
                <a:latin typeface="Verdana" pitchFamily="34" charset="0"/>
                <a:cs typeface="+mn-cs"/>
              </a:endParaRPr>
            </a:p>
          </p:txBody>
        </p:sp>
      </p:grpSp>
      <p:sp>
        <p:nvSpPr>
          <p:cNvPr id="28" name="Rectangle 39"/>
          <p:cNvSpPr>
            <a:spLocks noChangeArrowheads="1"/>
          </p:cNvSpPr>
          <p:nvPr/>
        </p:nvSpPr>
        <p:spPr bwMode="auto">
          <a:xfrm>
            <a:off x="1643042" y="6202363"/>
            <a:ext cx="7391421" cy="466725"/>
          </a:xfrm>
          <a:prstGeom prst="rect">
            <a:avLst/>
          </a:prstGeom>
          <a:gradFill rotWithShape="1">
            <a:gsLst>
              <a:gs pos="0">
                <a:schemeClr val="accent2"/>
              </a:gs>
              <a:gs pos="50000">
                <a:schemeClr val="accent2">
                  <a:gamma/>
                  <a:tint val="72157"/>
                  <a:invGamma/>
                </a:schemeClr>
              </a:gs>
              <a:gs pos="100000">
                <a:schemeClr val="accent2"/>
              </a:gs>
            </a:gsLst>
            <a:lin ang="5400000" scaled="1"/>
          </a:gra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chemeClr val="accent2"/>
            </a:extrusionClr>
          </a:sp3d>
        </p:spPr>
        <p:txBody>
          <a:bodyPr wrap="none" anchor="ctr">
            <a:flatTx/>
          </a:bodyPr>
          <a:lstStyle/>
          <a:p>
            <a:pPr eaLnBrk="0" fontAlgn="auto" hangingPunct="0">
              <a:spcBef>
                <a:spcPts val="0"/>
              </a:spcBef>
              <a:spcAft>
                <a:spcPts val="0"/>
              </a:spcAft>
              <a:defRPr/>
            </a:pPr>
            <a:r>
              <a:rPr lang="es-ES_tradnl" b="1" dirty="0">
                <a:solidFill>
                  <a:schemeClr val="bg1"/>
                </a:solidFill>
                <a:latin typeface="Verdana" pitchFamily="34" charset="0"/>
                <a:cs typeface="+mn-cs"/>
              </a:rPr>
              <a:t>Referencia </a:t>
            </a:r>
            <a:r>
              <a:rPr lang="es-ES_tradnl" b="1" dirty="0" smtClean="0">
                <a:solidFill>
                  <a:schemeClr val="bg1"/>
                </a:solidFill>
                <a:latin typeface="Verdana" pitchFamily="34" charset="0"/>
                <a:cs typeface="+mn-cs"/>
              </a:rPr>
              <a:t>Legal:74,77-82 CAUCA, 311,317-325,334 R.</a:t>
            </a:r>
            <a:endParaRPr lang="es-ES_tradnl" sz="2000" b="1" dirty="0">
              <a:solidFill>
                <a:schemeClr val="bg1"/>
              </a:solidFill>
              <a:latin typeface="Verdana" pitchFamily="34" charset="0"/>
              <a:cs typeface="+mn-cs"/>
            </a:endParaRPr>
          </a:p>
        </p:txBody>
      </p:sp>
      <p:pic>
        <p:nvPicPr>
          <p:cNvPr id="32" name="Picture 5" descr="escritorio3"/>
          <p:cNvPicPr>
            <a:picLocks noChangeAspect="1" noChangeArrowheads="1" noCrop="1"/>
          </p:cNvPicPr>
          <p:nvPr/>
        </p:nvPicPr>
        <p:blipFill>
          <a:blip r:embed="rId9" cstate="print"/>
          <a:srcRect/>
          <a:stretch>
            <a:fillRect/>
          </a:stretch>
        </p:blipFill>
        <p:spPr bwMode="auto">
          <a:xfrm>
            <a:off x="6286512" y="4572008"/>
            <a:ext cx="1266415" cy="1114535"/>
          </a:xfrm>
          <a:prstGeom prst="rect">
            <a:avLst/>
          </a:prstGeom>
          <a:noFill/>
        </p:spPr>
      </p:pic>
      <p:pic>
        <p:nvPicPr>
          <p:cNvPr id="35" name="34 Imagen" descr="letras_lupa.gif"/>
          <p:cNvPicPr>
            <a:picLocks noChangeAspect="1"/>
          </p:cNvPicPr>
          <p:nvPr/>
        </p:nvPicPr>
        <p:blipFill>
          <a:blip r:embed="rId10" cstate="print"/>
          <a:stretch>
            <a:fillRect/>
          </a:stretch>
        </p:blipFill>
        <p:spPr>
          <a:xfrm>
            <a:off x="7143768" y="1643050"/>
            <a:ext cx="672225" cy="480697"/>
          </a:xfrm>
          <a:prstGeom prst="rect">
            <a:avLst/>
          </a:prstGeom>
          <a:noFill/>
          <a:ln>
            <a:noFill/>
          </a:ln>
        </p:spPr>
      </p:pic>
      <p:pic>
        <p:nvPicPr>
          <p:cNvPr id="39" name="38 Imagen" descr="leer.gif"/>
          <p:cNvPicPr>
            <a:picLocks noChangeAspect="1"/>
          </p:cNvPicPr>
          <p:nvPr/>
        </p:nvPicPr>
        <p:blipFill>
          <a:blip r:embed="rId11"/>
          <a:stretch>
            <a:fillRect/>
          </a:stretch>
        </p:blipFill>
        <p:spPr>
          <a:xfrm>
            <a:off x="5857884" y="3214686"/>
            <a:ext cx="878316" cy="833439"/>
          </a:xfrm>
          <a:prstGeom prst="rect">
            <a:avLst/>
          </a:prstGeom>
        </p:spPr>
      </p:pic>
      <p:graphicFrame>
        <p:nvGraphicFramePr>
          <p:cNvPr id="40" name="Object 24"/>
          <p:cNvGraphicFramePr>
            <a:graphicFrameLocks noChangeAspect="1"/>
          </p:cNvGraphicFramePr>
          <p:nvPr/>
        </p:nvGraphicFramePr>
        <p:xfrm>
          <a:off x="7000892" y="3143248"/>
          <a:ext cx="1219200" cy="1073150"/>
        </p:xfrm>
        <a:graphic>
          <a:graphicData uri="http://schemas.openxmlformats.org/presentationml/2006/ole">
            <mc:AlternateContent xmlns:mc="http://schemas.openxmlformats.org/markup-compatibility/2006">
              <mc:Choice xmlns:v="urn:schemas-microsoft-com:vml" Requires="v">
                <p:oleObj spid="_x0000_s154721" name="Imagen" r:id="rId12" imgW="2286886" imgH="2013098" progId="">
                  <p:embed/>
                </p:oleObj>
              </mc:Choice>
              <mc:Fallback>
                <p:oleObj name="Imagen" r:id="rId12" imgW="2286886" imgH="2013098" progId="">
                  <p:embed/>
                  <p:pic>
                    <p:nvPicPr>
                      <p:cNvPr id="0" name="Picture 25"/>
                      <p:cNvPicPr>
                        <a:picLocks noChangeAspect="1" noChangeArrowheads="1"/>
                      </p:cNvPicPr>
                      <p:nvPr/>
                    </p:nvPicPr>
                    <p:blipFill>
                      <a:blip r:embed="rId13">
                        <a:lum contrast="6000"/>
                        <a:extLst>
                          <a:ext uri="{28A0092B-C50C-407E-A947-70E740481C1C}">
                            <a14:useLocalDpi xmlns:a14="http://schemas.microsoft.com/office/drawing/2010/main" val="0"/>
                          </a:ext>
                        </a:extLst>
                      </a:blip>
                      <a:srcRect/>
                      <a:stretch>
                        <a:fillRect/>
                      </a:stretch>
                    </p:blipFill>
                    <p:spPr bwMode="auto">
                      <a:xfrm>
                        <a:off x="7000892" y="3143248"/>
                        <a:ext cx="1219200" cy="1073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 name="40 Botón de acción: Hacia delante o Siguiente">
            <a:hlinkClick r:id="rId14" action="ppaction://hlinksldjump" highlightClick="1"/>
          </p:cNvPr>
          <p:cNvSpPr/>
          <p:nvPr/>
        </p:nvSpPr>
        <p:spPr>
          <a:xfrm>
            <a:off x="357158" y="1928802"/>
            <a:ext cx="500066"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41 Botón de acción: Hacia delante o Siguiente">
            <a:hlinkClick r:id="rId15" action="ppaction://hlinksldjump" highlightClick="1"/>
          </p:cNvPr>
          <p:cNvSpPr/>
          <p:nvPr/>
        </p:nvSpPr>
        <p:spPr>
          <a:xfrm>
            <a:off x="357158" y="3357562"/>
            <a:ext cx="500066"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42 Botón de acción: Hacia delante o Siguiente">
            <a:hlinkClick r:id="rId16" action="ppaction://hlinksldjump" highlightClick="1"/>
          </p:cNvPr>
          <p:cNvSpPr/>
          <p:nvPr/>
        </p:nvSpPr>
        <p:spPr>
          <a:xfrm>
            <a:off x="357158" y="4786322"/>
            <a:ext cx="500066"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150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54" presetClass="entr" presetSubtype="0" accel="10000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strVal val="#ppt_w*0.05"/>
                                          </p:val>
                                        </p:tav>
                                        <p:tav tm="100000">
                                          <p:val>
                                            <p:strVal val="#ppt_w"/>
                                          </p:val>
                                        </p:tav>
                                      </p:tavLst>
                                    </p:anim>
                                    <p:anim calcmode="lin" valueType="num">
                                      <p:cBhvr>
                                        <p:cTn id="34" dur="500" fill="hold"/>
                                        <p:tgtEl>
                                          <p:spTgt spid="3"/>
                                        </p:tgtEl>
                                        <p:attrNameLst>
                                          <p:attrName>ppt_h</p:attrName>
                                        </p:attrNameLst>
                                      </p:cBhvr>
                                      <p:tavLst>
                                        <p:tav tm="0">
                                          <p:val>
                                            <p:strVal val="#ppt_h"/>
                                          </p:val>
                                        </p:tav>
                                        <p:tav tm="100000">
                                          <p:val>
                                            <p:strVal val="#ppt_h"/>
                                          </p:val>
                                        </p:tav>
                                      </p:tavLst>
                                    </p:anim>
                                    <p:anim calcmode="lin" valueType="num">
                                      <p:cBhvr>
                                        <p:cTn id="35" dur="500" fill="hold"/>
                                        <p:tgtEl>
                                          <p:spTgt spid="3"/>
                                        </p:tgtEl>
                                        <p:attrNameLst>
                                          <p:attrName>ppt_x</p:attrName>
                                        </p:attrNameLst>
                                      </p:cBhvr>
                                      <p:tavLst>
                                        <p:tav tm="0">
                                          <p:val>
                                            <p:strVal val="#ppt_x-.2"/>
                                          </p:val>
                                        </p:tav>
                                        <p:tav tm="100000">
                                          <p:val>
                                            <p:strVal val="#ppt_x"/>
                                          </p:val>
                                        </p:tav>
                                      </p:tavLst>
                                    </p:anim>
                                    <p:anim calcmode="lin" valueType="num">
                                      <p:cBhvr>
                                        <p:cTn id="36" dur="500" fill="hold"/>
                                        <p:tgtEl>
                                          <p:spTgt spid="3"/>
                                        </p:tgtEl>
                                        <p:attrNameLst>
                                          <p:attrName>ppt_y</p:attrName>
                                        </p:attrNameLst>
                                      </p:cBhvr>
                                      <p:tavLst>
                                        <p:tav tm="0">
                                          <p:val>
                                            <p:strVal val="#ppt_y"/>
                                          </p:val>
                                        </p:tav>
                                        <p:tav tm="100000">
                                          <p:val>
                                            <p:strVal val="#ppt_y"/>
                                          </p:val>
                                        </p:tav>
                                      </p:tavLst>
                                    </p:anim>
                                    <p:animEffect transition="in" filter="fade">
                                      <p:cBhvr>
                                        <p:cTn id="37" dur="500"/>
                                        <p:tgtEl>
                                          <p:spTgt spid="3"/>
                                        </p:tgtEl>
                                      </p:cBhvr>
                                    </p:animEffect>
                                  </p:childTnLst>
                                </p:cTn>
                              </p:par>
                            </p:childTnLst>
                          </p:cTn>
                        </p:par>
                        <p:par>
                          <p:cTn id="38" fill="hold">
                            <p:stCondLst>
                              <p:cond delay="500"/>
                            </p:stCondLst>
                            <p:childTnLst>
                              <p:par>
                                <p:cTn id="39" presetID="22" presetClass="entr" presetSubtype="4"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down)">
                                      <p:cBhvr>
                                        <p:cTn id="41" dur="500"/>
                                        <p:tgtEl>
                                          <p:spTgt spid="32"/>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1" grpId="0" animBg="1"/>
      <p:bldP spid="42"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p:txBody>
          <a:bodyPr/>
          <a:lstStyle/>
          <a:p>
            <a:pPr eaLnBrk="1" hangingPunct="1">
              <a:defRPr/>
            </a:pPr>
            <a:r>
              <a:rPr lang="es-MX" sz="3300" b="1" dirty="0" smtClean="0">
                <a:solidFill>
                  <a:schemeClr val="accent2"/>
                </a:solidFill>
                <a:effectLst>
                  <a:outerShdw blurRad="38100" dist="38100" dir="2700000" algn="tl">
                    <a:srgbClr val="C0C0C0"/>
                  </a:outerShdw>
                </a:effectLst>
                <a:latin typeface="Verdana" pitchFamily="34" charset="0"/>
              </a:rPr>
              <a:t>DESPACHO ADUANERO</a:t>
            </a:r>
          </a:p>
        </p:txBody>
      </p:sp>
      <p:sp>
        <p:nvSpPr>
          <p:cNvPr id="14" name="13 Marcador de número de diapositiva"/>
          <p:cNvSpPr>
            <a:spLocks noGrp="1"/>
          </p:cNvSpPr>
          <p:nvPr>
            <p:ph type="sldNum" sz="quarter" idx="12"/>
          </p:nvPr>
        </p:nvSpPr>
        <p:spPr/>
        <p:txBody>
          <a:bodyPr/>
          <a:lstStyle/>
          <a:p>
            <a:pPr>
              <a:defRPr/>
            </a:pPr>
            <a:fld id="{FAE97CA3-44BA-48AD-8B35-171D445F1A35}" type="slidenum">
              <a:rPr lang="es-MX" smtClean="0"/>
              <a:pPr>
                <a:defRPr/>
              </a:pPr>
              <a:t>5</a:t>
            </a:fld>
            <a:endParaRPr lang="es-MX"/>
          </a:p>
        </p:txBody>
      </p:sp>
      <p:sp>
        <p:nvSpPr>
          <p:cNvPr id="16" name="AutoShape 19"/>
          <p:cNvSpPr>
            <a:spLocks noChangeArrowheads="1"/>
          </p:cNvSpPr>
          <p:nvPr/>
        </p:nvSpPr>
        <p:spPr bwMode="auto">
          <a:xfrm>
            <a:off x="500063" y="1428751"/>
            <a:ext cx="5072062" cy="1136650"/>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eaLnBrk="0" fontAlgn="auto" hangingPunct="0">
              <a:spcBef>
                <a:spcPts val="0"/>
              </a:spcBef>
              <a:spcAft>
                <a:spcPts val="0"/>
              </a:spcAft>
              <a:defRPr/>
            </a:pPr>
            <a:r>
              <a:rPr lang="es-ES_tradnl" sz="1400" b="1" dirty="0">
                <a:solidFill>
                  <a:srgbClr val="FFFFFF"/>
                </a:solidFill>
                <a:latin typeface="Verdana" pitchFamily="34" charset="0"/>
                <a:cs typeface="+mn-cs"/>
              </a:rPr>
              <a:t>10)  El </a:t>
            </a:r>
            <a:r>
              <a:rPr lang="es-ES_tradnl" sz="1400" b="1" dirty="0" smtClean="0">
                <a:solidFill>
                  <a:srgbClr val="FFFFFF"/>
                </a:solidFill>
                <a:latin typeface="Verdana" pitchFamily="34" charset="0"/>
                <a:cs typeface="+mn-cs"/>
              </a:rPr>
              <a:t>“SIDUNEA “ </a:t>
            </a:r>
            <a:r>
              <a:rPr lang="es-ES_tradnl" sz="1400" b="1" dirty="0">
                <a:solidFill>
                  <a:srgbClr val="FFFFFF"/>
                </a:solidFill>
                <a:latin typeface="Verdana" pitchFamily="34" charset="0"/>
                <a:cs typeface="+mn-cs"/>
              </a:rPr>
              <a:t>valida la información </a:t>
            </a:r>
          </a:p>
          <a:p>
            <a:pPr marL="342900" indent="-342900" algn="ctr" eaLnBrk="0" fontAlgn="auto" hangingPunct="0">
              <a:spcBef>
                <a:spcPts val="0"/>
              </a:spcBef>
              <a:spcAft>
                <a:spcPts val="0"/>
              </a:spcAft>
              <a:defRPr/>
            </a:pPr>
            <a:r>
              <a:rPr lang="es-ES_tradnl" sz="1400" b="1" dirty="0" smtClean="0">
                <a:solidFill>
                  <a:srgbClr val="FFFFFF"/>
                </a:solidFill>
                <a:latin typeface="Verdana" pitchFamily="34" charset="0"/>
                <a:cs typeface="+mn-cs"/>
              </a:rPr>
              <a:t>	proporcionada </a:t>
            </a:r>
            <a:r>
              <a:rPr lang="es-ES_tradnl" sz="1400" b="1" dirty="0">
                <a:solidFill>
                  <a:srgbClr val="FFFFFF"/>
                </a:solidFill>
                <a:latin typeface="Verdana" pitchFamily="34" charset="0"/>
                <a:cs typeface="+mn-cs"/>
              </a:rPr>
              <a:t>dentro </a:t>
            </a:r>
            <a:r>
              <a:rPr lang="es-ES_tradnl" sz="1400" b="1" dirty="0" smtClean="0">
                <a:solidFill>
                  <a:srgbClr val="FFFFFF"/>
                </a:solidFill>
                <a:latin typeface="Verdana" pitchFamily="34" charset="0"/>
                <a:cs typeface="+mn-cs"/>
              </a:rPr>
              <a:t>de la solicitud</a:t>
            </a:r>
            <a:endParaRPr lang="es-MX" sz="1400" b="1" dirty="0">
              <a:solidFill>
                <a:schemeClr val="bg1"/>
              </a:solidFill>
              <a:latin typeface="Verdana" pitchFamily="34" charset="0"/>
              <a:cs typeface="+mn-cs"/>
            </a:endParaRPr>
          </a:p>
        </p:txBody>
      </p:sp>
      <p:sp>
        <p:nvSpPr>
          <p:cNvPr id="19" name="AutoShape 20"/>
          <p:cNvSpPr>
            <a:spLocks noChangeArrowheads="1"/>
          </p:cNvSpPr>
          <p:nvPr/>
        </p:nvSpPr>
        <p:spPr bwMode="auto">
          <a:xfrm>
            <a:off x="857224" y="3000372"/>
            <a:ext cx="4326306" cy="1000125"/>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eaLnBrk="0" fontAlgn="auto" hangingPunct="0">
              <a:spcBef>
                <a:spcPts val="0"/>
              </a:spcBef>
              <a:spcAft>
                <a:spcPts val="0"/>
              </a:spcAft>
              <a:defRPr/>
            </a:pPr>
            <a:r>
              <a:rPr lang="es-ES_tradnl" sz="1600" b="1" dirty="0">
                <a:solidFill>
                  <a:srgbClr val="FFFFFF"/>
                </a:solidFill>
                <a:effectLst>
                  <a:outerShdw blurRad="38100" dist="38100" dir="2700000" algn="tl">
                    <a:srgbClr val="000000"/>
                  </a:outerShdw>
                </a:effectLst>
                <a:latin typeface="Verdana" pitchFamily="34" charset="0"/>
                <a:cs typeface="+mn-cs"/>
              </a:rPr>
              <a:t>11) Se procede a la </a:t>
            </a:r>
            <a:r>
              <a:rPr lang="es-ES_tradnl" sz="1600" b="1" dirty="0" smtClean="0">
                <a:solidFill>
                  <a:srgbClr val="FFFFFF"/>
                </a:solidFill>
                <a:effectLst>
                  <a:outerShdw blurRad="38100" dist="38100" dir="2700000" algn="tl">
                    <a:srgbClr val="000000"/>
                  </a:outerShdw>
                </a:effectLst>
                <a:latin typeface="Verdana" pitchFamily="34" charset="0"/>
                <a:cs typeface="+mn-cs"/>
              </a:rPr>
              <a:t>impresión de </a:t>
            </a:r>
          </a:p>
          <a:p>
            <a:pPr marL="342900" indent="-342900" algn="ctr" eaLnBrk="0" fontAlgn="auto" hangingPunct="0">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La Declaración y anexar los</a:t>
            </a:r>
          </a:p>
          <a:p>
            <a:pPr marL="342900" indent="-342900" algn="ctr" eaLnBrk="0" fontAlgn="auto" hangingPunct="0">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		Los Documentos  de acuerdo al </a:t>
            </a:r>
          </a:p>
          <a:p>
            <a:pPr marL="342900" indent="-342900" algn="ctr" eaLnBrk="0" fontAlgn="auto" hangingPunct="0">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Régimen Aduanero  </a:t>
            </a:r>
            <a:endParaRPr lang="es-ES_tradnl" sz="1600" b="1" dirty="0">
              <a:solidFill>
                <a:srgbClr val="FFFFFF"/>
              </a:solidFill>
              <a:effectLst>
                <a:outerShdw blurRad="38100" dist="38100" dir="2700000" algn="tl">
                  <a:srgbClr val="000000"/>
                </a:outerShdw>
              </a:effectLst>
              <a:latin typeface="Verdana" pitchFamily="34" charset="0"/>
              <a:cs typeface="+mn-cs"/>
            </a:endParaRPr>
          </a:p>
        </p:txBody>
      </p:sp>
      <p:sp>
        <p:nvSpPr>
          <p:cNvPr id="22" name="AutoShape 21"/>
          <p:cNvSpPr>
            <a:spLocks noChangeArrowheads="1"/>
          </p:cNvSpPr>
          <p:nvPr/>
        </p:nvSpPr>
        <p:spPr bwMode="auto">
          <a:xfrm>
            <a:off x="1071563" y="4286252"/>
            <a:ext cx="4714876" cy="1150938"/>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eaLnBrk="0" fontAlgn="auto" hangingPunct="0">
              <a:spcBef>
                <a:spcPts val="0"/>
              </a:spcBef>
              <a:spcAft>
                <a:spcPts val="0"/>
              </a:spcAft>
              <a:defRPr/>
            </a:pPr>
            <a:endParaRPr lang="es-ES_tradnl" sz="1600" b="1" dirty="0" smtClean="0">
              <a:solidFill>
                <a:srgbClr val="FFFFFF"/>
              </a:solidFill>
              <a:effectLst>
                <a:outerShdw blurRad="38100" dist="38100" dir="2700000" algn="tl">
                  <a:srgbClr val="000000"/>
                </a:outerShdw>
              </a:effectLst>
              <a:latin typeface="Verdana" pitchFamily="34" charset="0"/>
              <a:cs typeface="+mn-cs"/>
            </a:endParaRPr>
          </a:p>
          <a:p>
            <a:pPr marL="342900" indent="-342900" algn="just" eaLnBrk="0" fontAlgn="auto" hangingPunct="0">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12</a:t>
            </a:r>
            <a:r>
              <a:rPr lang="es-ES_tradnl" sz="1600" b="1" dirty="0">
                <a:solidFill>
                  <a:srgbClr val="FFFFFF"/>
                </a:solidFill>
                <a:effectLst>
                  <a:outerShdw blurRad="38100" dist="38100" dir="2700000" algn="tl">
                    <a:srgbClr val="000000"/>
                  </a:outerShdw>
                </a:effectLst>
                <a:latin typeface="Verdana" pitchFamily="34" charset="0"/>
                <a:cs typeface="+mn-cs"/>
              </a:rPr>
              <a:t>) Se procede a efectuar el pago </a:t>
            </a:r>
          </a:p>
          <a:p>
            <a:pPr marL="342900" indent="-342900" algn="just" eaLnBrk="0" fontAlgn="auto" hangingPunct="0">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  de </a:t>
            </a:r>
            <a:r>
              <a:rPr lang="es-ES_tradnl" sz="1600" b="1" dirty="0">
                <a:solidFill>
                  <a:srgbClr val="FFFFFF"/>
                </a:solidFill>
                <a:effectLst>
                  <a:outerShdw blurRad="38100" dist="38100" dir="2700000" algn="tl">
                    <a:srgbClr val="000000"/>
                  </a:outerShdw>
                </a:effectLst>
                <a:latin typeface="Verdana" pitchFamily="34" charset="0"/>
                <a:cs typeface="+mn-cs"/>
              </a:rPr>
              <a:t>los </a:t>
            </a:r>
            <a:r>
              <a:rPr lang="es-ES_tradnl" sz="1600" b="1" dirty="0" smtClean="0">
                <a:solidFill>
                  <a:srgbClr val="FFFFFF"/>
                </a:solidFill>
                <a:effectLst>
                  <a:outerShdw blurRad="38100" dist="38100" dir="2700000" algn="tl">
                    <a:srgbClr val="000000"/>
                  </a:outerShdw>
                </a:effectLst>
                <a:latin typeface="Verdana" pitchFamily="34" charset="0"/>
                <a:cs typeface="+mn-cs"/>
              </a:rPr>
              <a:t>impuestos en los bancos e </a:t>
            </a:r>
          </a:p>
          <a:p>
            <a:pPr marL="342900" indent="-342900" algn="just" eaLnBrk="0" fontAlgn="auto" hangingPunct="0">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   Instituciones financieras autorizados</a:t>
            </a:r>
          </a:p>
          <a:p>
            <a:pPr marL="342900" indent="-342900" algn="just" eaLnBrk="0" fontAlgn="auto" hangingPunct="0">
              <a:spcBef>
                <a:spcPts val="0"/>
              </a:spcBef>
              <a:spcAft>
                <a:spcPts val="0"/>
              </a:spcAft>
              <a:defRPr/>
            </a:pPr>
            <a:r>
              <a:rPr lang="es-ES_tradnl" sz="1600" b="1" dirty="0" smtClean="0">
                <a:solidFill>
                  <a:srgbClr val="FFFFFF"/>
                </a:solidFill>
                <a:effectLst>
                  <a:outerShdw blurRad="38100" dist="38100" dir="2700000" algn="tl">
                    <a:srgbClr val="000000"/>
                  </a:outerShdw>
                </a:effectLst>
                <a:latin typeface="Verdana" pitchFamily="34" charset="0"/>
                <a:cs typeface="+mn-cs"/>
              </a:rPr>
              <a:t>   Por la aduana.</a:t>
            </a:r>
          </a:p>
          <a:p>
            <a:pPr marL="342900" indent="-342900" algn="ctr" eaLnBrk="0" fontAlgn="auto" hangingPunct="0">
              <a:spcBef>
                <a:spcPts val="0"/>
              </a:spcBef>
              <a:spcAft>
                <a:spcPts val="0"/>
              </a:spcAft>
              <a:defRPr/>
            </a:pPr>
            <a:endParaRPr lang="es-ES_tradnl" sz="1600" b="1" dirty="0">
              <a:solidFill>
                <a:srgbClr val="FFFFFF"/>
              </a:solidFill>
              <a:effectLst>
                <a:outerShdw blurRad="38100" dist="38100" dir="2700000" algn="tl">
                  <a:srgbClr val="000000"/>
                </a:outerShdw>
              </a:effectLst>
              <a:latin typeface="Verdana" pitchFamily="34" charset="0"/>
              <a:cs typeface="+mn-cs"/>
            </a:endParaRPr>
          </a:p>
        </p:txBody>
      </p:sp>
      <p:sp>
        <p:nvSpPr>
          <p:cNvPr id="23" name="Rectangle 23"/>
          <p:cNvSpPr>
            <a:spLocks noChangeArrowheads="1"/>
          </p:cNvSpPr>
          <p:nvPr/>
        </p:nvSpPr>
        <p:spPr bwMode="auto">
          <a:xfrm>
            <a:off x="2195513" y="6202363"/>
            <a:ext cx="6838950" cy="466725"/>
          </a:xfrm>
          <a:prstGeom prst="rect">
            <a:avLst/>
          </a:prstGeom>
          <a:gradFill rotWithShape="1">
            <a:gsLst>
              <a:gs pos="0">
                <a:schemeClr val="accent2"/>
              </a:gs>
              <a:gs pos="50000">
                <a:schemeClr val="accent2">
                  <a:gamma/>
                  <a:tint val="72157"/>
                  <a:invGamma/>
                </a:schemeClr>
              </a:gs>
              <a:gs pos="100000">
                <a:schemeClr val="accent2"/>
              </a:gs>
            </a:gsLst>
            <a:lin ang="5400000" scaled="1"/>
          </a:gra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chemeClr val="accent2"/>
            </a:extrusionClr>
          </a:sp3d>
        </p:spPr>
        <p:txBody>
          <a:bodyPr wrap="none" anchor="ctr">
            <a:flatTx/>
          </a:bodyPr>
          <a:lstStyle/>
          <a:p>
            <a:pPr eaLnBrk="0" fontAlgn="auto" hangingPunct="0">
              <a:spcBef>
                <a:spcPts val="0"/>
              </a:spcBef>
              <a:spcAft>
                <a:spcPts val="0"/>
              </a:spcAft>
              <a:defRPr/>
            </a:pPr>
            <a:r>
              <a:rPr lang="es-ES_tradnl" sz="2000" b="1" dirty="0">
                <a:effectLst>
                  <a:outerShdw blurRad="38100" dist="38100" dir="2700000" algn="tl">
                    <a:srgbClr val="FFFFFF"/>
                  </a:outerShdw>
                </a:effectLst>
                <a:latin typeface="Verdana" pitchFamily="34" charset="0"/>
                <a:cs typeface="+mn-cs"/>
              </a:rPr>
              <a:t>Referencia Legal: </a:t>
            </a:r>
            <a:r>
              <a:rPr lang="es-ES_tradnl" sz="2000" b="1" dirty="0" smtClean="0">
                <a:effectLst>
                  <a:outerShdw blurRad="38100" dist="38100" dir="2700000" algn="tl">
                    <a:srgbClr val="FFFFFF"/>
                  </a:outerShdw>
                </a:effectLst>
                <a:latin typeface="Verdana" pitchFamily="34" charset="0"/>
                <a:cs typeface="+mn-cs"/>
              </a:rPr>
              <a:t>83,334R,26 Ley 265. 37C.</a:t>
            </a:r>
            <a:endParaRPr lang="es-ES_tradnl" sz="2000" b="1" dirty="0">
              <a:effectLst>
                <a:outerShdw blurRad="38100" dist="38100" dir="2700000" algn="tl">
                  <a:srgbClr val="FFFFFF"/>
                </a:outerShdw>
              </a:effectLst>
              <a:latin typeface="Verdana" pitchFamily="34" charset="0"/>
              <a:cs typeface="+mn-cs"/>
            </a:endParaRPr>
          </a:p>
        </p:txBody>
      </p:sp>
      <p:sp>
        <p:nvSpPr>
          <p:cNvPr id="17" name="16 Botón de acción: Hacia delante o Siguiente">
            <a:hlinkClick r:id="rId3" action="ppaction://hlinksldjump" highlightClick="1"/>
          </p:cNvPr>
          <p:cNvSpPr/>
          <p:nvPr/>
        </p:nvSpPr>
        <p:spPr>
          <a:xfrm>
            <a:off x="214282" y="1785926"/>
            <a:ext cx="285752" cy="35719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Botón de acción: Hacia delante o Siguiente">
            <a:hlinkClick r:id="rId4" action="ppaction://hlinksldjump" highlightClick="1"/>
          </p:cNvPr>
          <p:cNvSpPr/>
          <p:nvPr/>
        </p:nvSpPr>
        <p:spPr>
          <a:xfrm>
            <a:off x="571472" y="3286124"/>
            <a:ext cx="285752" cy="35719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19 Imagen" descr="printingjob_md_wht.gif"/>
          <p:cNvPicPr>
            <a:picLocks noChangeAspect="1"/>
          </p:cNvPicPr>
          <p:nvPr/>
        </p:nvPicPr>
        <p:blipFill>
          <a:blip r:embed="rId5"/>
          <a:stretch>
            <a:fillRect/>
          </a:stretch>
        </p:blipFill>
        <p:spPr>
          <a:xfrm>
            <a:off x="6072198" y="3071810"/>
            <a:ext cx="1143000" cy="857250"/>
          </a:xfrm>
          <a:prstGeom prst="rect">
            <a:avLst/>
          </a:prstGeom>
        </p:spPr>
      </p:pic>
      <p:pic>
        <p:nvPicPr>
          <p:cNvPr id="21" name="20 Imagen" descr="Business062-150.gif"/>
          <p:cNvPicPr>
            <a:picLocks noChangeAspect="1"/>
          </p:cNvPicPr>
          <p:nvPr/>
        </p:nvPicPr>
        <p:blipFill>
          <a:blip r:embed="rId6"/>
          <a:stretch>
            <a:fillRect/>
          </a:stretch>
        </p:blipFill>
        <p:spPr>
          <a:xfrm>
            <a:off x="7429520" y="2786058"/>
            <a:ext cx="1428750" cy="1428750"/>
          </a:xfrm>
          <a:prstGeom prst="rect">
            <a:avLst/>
          </a:prstGeom>
        </p:spPr>
      </p:pic>
      <p:pic>
        <p:nvPicPr>
          <p:cNvPr id="24" name="23 Imagen" descr="billets-41.gif"/>
          <p:cNvPicPr>
            <a:picLocks noChangeAspect="1"/>
          </p:cNvPicPr>
          <p:nvPr/>
        </p:nvPicPr>
        <p:blipFill>
          <a:blip r:embed="rId7"/>
          <a:stretch>
            <a:fillRect/>
          </a:stretch>
        </p:blipFill>
        <p:spPr>
          <a:xfrm>
            <a:off x="6072199" y="4879980"/>
            <a:ext cx="1000132" cy="577854"/>
          </a:xfrm>
          <a:prstGeom prst="rect">
            <a:avLst/>
          </a:prstGeom>
        </p:spPr>
      </p:pic>
      <p:pic>
        <p:nvPicPr>
          <p:cNvPr id="25" name="24 Imagen" descr="icono-banco.gif"/>
          <p:cNvPicPr>
            <a:picLocks noChangeAspect="1"/>
          </p:cNvPicPr>
          <p:nvPr/>
        </p:nvPicPr>
        <p:blipFill>
          <a:blip r:embed="rId8"/>
          <a:stretch>
            <a:fillRect/>
          </a:stretch>
        </p:blipFill>
        <p:spPr>
          <a:xfrm>
            <a:off x="7429520" y="4572008"/>
            <a:ext cx="1581150" cy="1133475"/>
          </a:xfrm>
          <a:prstGeom prst="rect">
            <a:avLst/>
          </a:prstGeom>
        </p:spPr>
      </p:pic>
      <p:pic>
        <p:nvPicPr>
          <p:cNvPr id="26" name="25 Imagen" descr="Informatica-787.gif"/>
          <p:cNvPicPr>
            <a:picLocks noChangeAspect="1"/>
          </p:cNvPicPr>
          <p:nvPr/>
        </p:nvPicPr>
        <p:blipFill>
          <a:blip r:embed="rId9"/>
          <a:stretch>
            <a:fillRect/>
          </a:stretch>
        </p:blipFill>
        <p:spPr>
          <a:xfrm>
            <a:off x="6000760" y="1285860"/>
            <a:ext cx="1714512" cy="1285884"/>
          </a:xfrm>
          <a:prstGeom prst="rect">
            <a:avLst/>
          </a:prstGeom>
        </p:spPr>
      </p:pic>
      <p:pic>
        <p:nvPicPr>
          <p:cNvPr id="27" name="26 Imagen" descr="SW.png"/>
          <p:cNvPicPr>
            <a:picLocks noChangeAspect="1"/>
          </p:cNvPicPr>
          <p:nvPr/>
        </p:nvPicPr>
        <p:blipFill>
          <a:blip r:embed="rId10"/>
          <a:stretch>
            <a:fillRect/>
          </a:stretch>
        </p:blipFill>
        <p:spPr>
          <a:xfrm>
            <a:off x="6786578" y="1643050"/>
            <a:ext cx="357190" cy="229266"/>
          </a:xfrm>
          <a:prstGeom prst="rect">
            <a:avLst/>
          </a:prstGeom>
        </p:spPr>
      </p:pic>
      <p:sp>
        <p:nvSpPr>
          <p:cNvPr id="28" name="27 Botón de acción: Hacia delante o Siguiente">
            <a:hlinkClick r:id="rId11" action="ppaction://hlinksldjump" highlightClick="1"/>
          </p:cNvPr>
          <p:cNvSpPr/>
          <p:nvPr/>
        </p:nvSpPr>
        <p:spPr>
          <a:xfrm>
            <a:off x="785786" y="4643446"/>
            <a:ext cx="285752" cy="35719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22" presetClass="entr" presetSubtype="4" repeatCount="indefinite"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1000"/>
                                  </p:stCondLst>
                                  <p:childTnLst>
                                    <p:set>
                                      <p:cBhvr>
                                        <p:cTn id="23" dur="1" fill="hold">
                                          <p:stCondLst>
                                            <p:cond delay="0"/>
                                          </p:stCondLst>
                                        </p:cTn>
                                        <p:tgtEl>
                                          <p:spTgt spid="2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4" presetClass="exit" presetSubtype="16" fill="hold" nodeType="clickEffect">
                                  <p:stCondLst>
                                    <p:cond delay="0"/>
                                  </p:stCondLst>
                                  <p:childTnLst>
                                    <p:animEffect transition="out" filter="box(in)">
                                      <p:cBhvr>
                                        <p:cTn id="27" dur="500"/>
                                        <p:tgtEl>
                                          <p:spTgt spid="20"/>
                                        </p:tgtEl>
                                      </p:cBhvr>
                                    </p:animEffect>
                                    <p:set>
                                      <p:cBhvr>
                                        <p:cTn id="28" dur="1" fill="hold">
                                          <p:stCondLst>
                                            <p:cond delay="499"/>
                                          </p:stCondLst>
                                        </p:cTn>
                                        <p:tgtEl>
                                          <p:spTgt spid="20"/>
                                        </p:tgtEl>
                                        <p:attrNameLst>
                                          <p:attrName>style.visibility</p:attrName>
                                        </p:attrNameLst>
                                      </p:cBhvr>
                                      <p:to>
                                        <p:strVal val="hidden"/>
                                      </p:to>
                                    </p:set>
                                  </p:childTnLst>
                                </p:cTn>
                              </p:par>
                              <p:par>
                                <p:cTn id="29" presetID="4" presetClass="exit" presetSubtype="16" fill="hold" nodeType="withEffect">
                                  <p:stCondLst>
                                    <p:cond delay="0"/>
                                  </p:stCondLst>
                                  <p:childTnLst>
                                    <p:animEffect transition="out" filter="box(in)">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par>
                                <p:cTn id="32" presetID="1"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P spid="17" grpId="0" animBg="1"/>
      <p:bldP spid="18"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p:txBody>
          <a:bodyPr/>
          <a:lstStyle/>
          <a:p>
            <a:pPr eaLnBrk="1" hangingPunct="1">
              <a:defRPr/>
            </a:pPr>
            <a:r>
              <a:rPr lang="es-MX" sz="3300" b="1" dirty="0" smtClean="0">
                <a:solidFill>
                  <a:schemeClr val="accent2"/>
                </a:solidFill>
                <a:effectLst>
                  <a:outerShdw blurRad="38100" dist="38100" dir="2700000" algn="tl">
                    <a:srgbClr val="C0C0C0"/>
                  </a:outerShdw>
                </a:effectLst>
                <a:latin typeface="Verdana" pitchFamily="34" charset="0"/>
              </a:rPr>
              <a:t>DESPACHO ADUANERO</a:t>
            </a:r>
          </a:p>
        </p:txBody>
      </p:sp>
      <p:sp>
        <p:nvSpPr>
          <p:cNvPr id="120" name="119 Marcador de número de diapositiva"/>
          <p:cNvSpPr>
            <a:spLocks noGrp="1"/>
          </p:cNvSpPr>
          <p:nvPr>
            <p:ph type="sldNum" sz="quarter" idx="12"/>
          </p:nvPr>
        </p:nvSpPr>
        <p:spPr/>
        <p:txBody>
          <a:bodyPr/>
          <a:lstStyle/>
          <a:p>
            <a:pPr>
              <a:defRPr/>
            </a:pPr>
            <a:fld id="{FAE97CA3-44BA-48AD-8B35-171D445F1A35}" type="slidenum">
              <a:rPr lang="es-MX" smtClean="0"/>
              <a:pPr>
                <a:defRPr/>
              </a:pPr>
              <a:t>6</a:t>
            </a:fld>
            <a:endParaRPr lang="es-MX"/>
          </a:p>
        </p:txBody>
      </p:sp>
      <p:grpSp>
        <p:nvGrpSpPr>
          <p:cNvPr id="2" name="Group 154"/>
          <p:cNvGrpSpPr>
            <a:grpSpLocks/>
          </p:cNvGrpSpPr>
          <p:nvPr/>
        </p:nvGrpSpPr>
        <p:grpSpPr bwMode="auto">
          <a:xfrm>
            <a:off x="644525" y="3336925"/>
            <a:ext cx="1152525" cy="1978025"/>
            <a:chOff x="385" y="1776"/>
            <a:chExt cx="726" cy="1246"/>
          </a:xfrm>
        </p:grpSpPr>
        <p:sp>
          <p:nvSpPr>
            <p:cNvPr id="10357" name="Line 6"/>
            <p:cNvSpPr>
              <a:spLocks noChangeShapeType="1"/>
            </p:cNvSpPr>
            <p:nvPr/>
          </p:nvSpPr>
          <p:spPr bwMode="auto">
            <a:xfrm>
              <a:off x="385" y="1776"/>
              <a:ext cx="0" cy="1246"/>
            </a:xfrm>
            <a:prstGeom prst="line">
              <a:avLst/>
            </a:prstGeom>
            <a:noFill/>
            <a:ln w="57150">
              <a:solidFill>
                <a:srgbClr val="000080"/>
              </a:solidFill>
              <a:round/>
              <a:headEnd/>
              <a:tailEnd/>
            </a:ln>
          </p:spPr>
          <p:txBody>
            <a:bodyPr wrap="none" anchor="ctr"/>
            <a:lstStyle/>
            <a:p>
              <a:endParaRPr lang="es-ES"/>
            </a:p>
          </p:txBody>
        </p:sp>
        <p:sp>
          <p:nvSpPr>
            <p:cNvPr id="10358" name="Line 148"/>
            <p:cNvSpPr>
              <a:spLocks noChangeShapeType="1"/>
            </p:cNvSpPr>
            <p:nvPr/>
          </p:nvSpPr>
          <p:spPr bwMode="auto">
            <a:xfrm>
              <a:off x="385" y="3022"/>
              <a:ext cx="726" cy="0"/>
            </a:xfrm>
            <a:prstGeom prst="line">
              <a:avLst/>
            </a:prstGeom>
            <a:noFill/>
            <a:ln w="57150">
              <a:solidFill>
                <a:srgbClr val="000080"/>
              </a:solidFill>
              <a:round/>
              <a:headEnd/>
              <a:tailEnd type="arrow" w="med" len="med"/>
            </a:ln>
          </p:spPr>
          <p:txBody>
            <a:bodyPr wrap="none" anchor="ctr"/>
            <a:lstStyle/>
            <a:p>
              <a:endParaRPr lang="es-ES"/>
            </a:p>
          </p:txBody>
        </p:sp>
      </p:grpSp>
      <p:grpSp>
        <p:nvGrpSpPr>
          <p:cNvPr id="3" name="Group 157"/>
          <p:cNvGrpSpPr>
            <a:grpSpLocks/>
          </p:cNvGrpSpPr>
          <p:nvPr/>
        </p:nvGrpSpPr>
        <p:grpSpPr bwMode="auto">
          <a:xfrm>
            <a:off x="354013" y="1785938"/>
            <a:ext cx="8361363" cy="1576387"/>
            <a:chOff x="202" y="799"/>
            <a:chExt cx="5267" cy="993"/>
          </a:xfrm>
        </p:grpSpPr>
        <p:grpSp>
          <p:nvGrpSpPr>
            <p:cNvPr id="5" name="Group 42"/>
            <p:cNvGrpSpPr>
              <a:grpSpLocks/>
            </p:cNvGrpSpPr>
            <p:nvPr/>
          </p:nvGrpSpPr>
          <p:grpSpPr bwMode="auto">
            <a:xfrm>
              <a:off x="202" y="844"/>
              <a:ext cx="1678" cy="948"/>
              <a:chOff x="3552" y="950"/>
              <a:chExt cx="1066" cy="837"/>
            </a:xfrm>
          </p:grpSpPr>
          <p:grpSp>
            <p:nvGrpSpPr>
              <p:cNvPr id="6" name="Group 43"/>
              <p:cNvGrpSpPr>
                <a:grpSpLocks/>
              </p:cNvGrpSpPr>
              <p:nvPr/>
            </p:nvGrpSpPr>
            <p:grpSpPr bwMode="auto">
              <a:xfrm>
                <a:off x="4320" y="1158"/>
                <a:ext cx="155" cy="174"/>
                <a:chOff x="3051" y="1963"/>
                <a:chExt cx="155" cy="174"/>
              </a:xfrm>
            </p:grpSpPr>
            <p:sp>
              <p:nvSpPr>
                <p:cNvPr id="10355" name="Freeform 44"/>
                <p:cNvSpPr>
                  <a:spLocks/>
                </p:cNvSpPr>
                <p:nvPr/>
              </p:nvSpPr>
              <p:spPr bwMode="auto">
                <a:xfrm>
                  <a:off x="3051" y="1963"/>
                  <a:ext cx="74" cy="88"/>
                </a:xfrm>
                <a:custGeom>
                  <a:avLst/>
                  <a:gdLst>
                    <a:gd name="T0" fmla="*/ 4 w 292"/>
                    <a:gd name="T1" fmla="*/ 4 h 351"/>
                    <a:gd name="T2" fmla="*/ 4 w 292"/>
                    <a:gd name="T3" fmla="*/ 3 h 351"/>
                    <a:gd name="T4" fmla="*/ 4 w 292"/>
                    <a:gd name="T5" fmla="*/ 3 h 351"/>
                    <a:gd name="T6" fmla="*/ 4 w 292"/>
                    <a:gd name="T7" fmla="*/ 3 h 351"/>
                    <a:gd name="T8" fmla="*/ 4 w 292"/>
                    <a:gd name="T9" fmla="*/ 2 h 351"/>
                    <a:gd name="T10" fmla="*/ 3 w 292"/>
                    <a:gd name="T11" fmla="*/ 1 h 351"/>
                    <a:gd name="T12" fmla="*/ 2 w 292"/>
                    <a:gd name="T13" fmla="*/ 1 h 351"/>
                    <a:gd name="T14" fmla="*/ 2 w 292"/>
                    <a:gd name="T15" fmla="*/ 0 h 351"/>
                    <a:gd name="T16" fmla="*/ 1 w 292"/>
                    <a:gd name="T17" fmla="*/ 0 h 351"/>
                    <a:gd name="T18" fmla="*/ 2 w 292"/>
                    <a:gd name="T19" fmla="*/ 0 h 351"/>
                    <a:gd name="T20" fmla="*/ 1 w 292"/>
                    <a:gd name="T21" fmla="*/ 0 h 351"/>
                    <a:gd name="T22" fmla="*/ 1 w 292"/>
                    <a:gd name="T23" fmla="*/ 1 h 351"/>
                    <a:gd name="T24" fmla="*/ 1 w 292"/>
                    <a:gd name="T25" fmla="*/ 1 h 351"/>
                    <a:gd name="T26" fmla="*/ 2 w 292"/>
                    <a:gd name="T27" fmla="*/ 2 h 351"/>
                    <a:gd name="T28" fmla="*/ 2 w 292"/>
                    <a:gd name="T29" fmla="*/ 2 h 351"/>
                    <a:gd name="T30" fmla="*/ 2 w 292"/>
                    <a:gd name="T31" fmla="*/ 2 h 351"/>
                    <a:gd name="T32" fmla="*/ 1 w 292"/>
                    <a:gd name="T33" fmla="*/ 1 h 351"/>
                    <a:gd name="T34" fmla="*/ 0 w 292"/>
                    <a:gd name="T35" fmla="*/ 1 h 351"/>
                    <a:gd name="T36" fmla="*/ 0 w 292"/>
                    <a:gd name="T37" fmla="*/ 1 h 351"/>
                    <a:gd name="T38" fmla="*/ 0 w 292"/>
                    <a:gd name="T39" fmla="*/ 2 h 351"/>
                    <a:gd name="T40" fmla="*/ 1 w 292"/>
                    <a:gd name="T41" fmla="*/ 2 h 351"/>
                    <a:gd name="T42" fmla="*/ 2 w 292"/>
                    <a:gd name="T43" fmla="*/ 3 h 351"/>
                    <a:gd name="T44" fmla="*/ 2 w 292"/>
                    <a:gd name="T45" fmla="*/ 3 h 351"/>
                    <a:gd name="T46" fmla="*/ 1 w 292"/>
                    <a:gd name="T47" fmla="*/ 3 h 351"/>
                    <a:gd name="T48" fmla="*/ 1 w 292"/>
                    <a:gd name="T49" fmla="*/ 3 h 351"/>
                    <a:gd name="T50" fmla="*/ 1 w 292"/>
                    <a:gd name="T51" fmla="*/ 3 h 351"/>
                    <a:gd name="T52" fmla="*/ 0 w 292"/>
                    <a:gd name="T53" fmla="*/ 3 h 351"/>
                    <a:gd name="T54" fmla="*/ 0 w 292"/>
                    <a:gd name="T55" fmla="*/ 3 h 351"/>
                    <a:gd name="T56" fmla="*/ 0 w 292"/>
                    <a:gd name="T57" fmla="*/ 4 h 351"/>
                    <a:gd name="T58" fmla="*/ 1 w 292"/>
                    <a:gd name="T59" fmla="*/ 4 h 351"/>
                    <a:gd name="T60" fmla="*/ 1 w 292"/>
                    <a:gd name="T61" fmla="*/ 4 h 351"/>
                    <a:gd name="T62" fmla="*/ 2 w 292"/>
                    <a:gd name="T63" fmla="*/ 4 h 351"/>
                    <a:gd name="T64" fmla="*/ 2 w 292"/>
                    <a:gd name="T65" fmla="*/ 4 h 351"/>
                    <a:gd name="T66" fmla="*/ 2 w 292"/>
                    <a:gd name="T67" fmla="*/ 4 h 351"/>
                    <a:gd name="T68" fmla="*/ 3 w 292"/>
                    <a:gd name="T69" fmla="*/ 4 h 351"/>
                    <a:gd name="T70" fmla="*/ 3 w 292"/>
                    <a:gd name="T71" fmla="*/ 5 h 351"/>
                    <a:gd name="T72" fmla="*/ 4 w 292"/>
                    <a:gd name="T73" fmla="*/ 5 h 351"/>
                    <a:gd name="T74" fmla="*/ 4 w 292"/>
                    <a:gd name="T75" fmla="*/ 6 h 351"/>
                    <a:gd name="T76" fmla="*/ 5 w 292"/>
                    <a:gd name="T77" fmla="*/ 5 h 351"/>
                    <a:gd name="T78" fmla="*/ 4 w 292"/>
                    <a:gd name="T79" fmla="*/ 4 h 3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92"/>
                    <a:gd name="T121" fmla="*/ 0 h 351"/>
                    <a:gd name="T122" fmla="*/ 292 w 292"/>
                    <a:gd name="T123" fmla="*/ 351 h 35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92" h="351">
                      <a:moveTo>
                        <a:pt x="244" y="250"/>
                      </a:moveTo>
                      <a:lnTo>
                        <a:pt x="216" y="211"/>
                      </a:lnTo>
                      <a:lnTo>
                        <a:pt x="222" y="186"/>
                      </a:lnTo>
                      <a:lnTo>
                        <a:pt x="228" y="152"/>
                      </a:lnTo>
                      <a:lnTo>
                        <a:pt x="219" y="113"/>
                      </a:lnTo>
                      <a:lnTo>
                        <a:pt x="192" y="79"/>
                      </a:lnTo>
                      <a:lnTo>
                        <a:pt x="145" y="43"/>
                      </a:lnTo>
                      <a:lnTo>
                        <a:pt x="107" y="14"/>
                      </a:lnTo>
                      <a:lnTo>
                        <a:pt x="75" y="9"/>
                      </a:lnTo>
                      <a:lnTo>
                        <a:pt x="91" y="0"/>
                      </a:lnTo>
                      <a:lnTo>
                        <a:pt x="73" y="14"/>
                      </a:lnTo>
                      <a:lnTo>
                        <a:pt x="67" y="36"/>
                      </a:lnTo>
                      <a:lnTo>
                        <a:pt x="73" y="48"/>
                      </a:lnTo>
                      <a:lnTo>
                        <a:pt x="109" y="88"/>
                      </a:lnTo>
                      <a:lnTo>
                        <a:pt x="134" y="122"/>
                      </a:lnTo>
                      <a:lnTo>
                        <a:pt x="85" y="94"/>
                      </a:lnTo>
                      <a:lnTo>
                        <a:pt x="52" y="76"/>
                      </a:lnTo>
                      <a:lnTo>
                        <a:pt x="14" y="66"/>
                      </a:lnTo>
                      <a:lnTo>
                        <a:pt x="0" y="82"/>
                      </a:lnTo>
                      <a:lnTo>
                        <a:pt x="12" y="113"/>
                      </a:lnTo>
                      <a:lnTo>
                        <a:pt x="73" y="146"/>
                      </a:lnTo>
                      <a:lnTo>
                        <a:pt x="100" y="168"/>
                      </a:lnTo>
                      <a:lnTo>
                        <a:pt x="95" y="189"/>
                      </a:lnTo>
                      <a:lnTo>
                        <a:pt x="67" y="198"/>
                      </a:lnTo>
                      <a:lnTo>
                        <a:pt x="55" y="205"/>
                      </a:lnTo>
                      <a:lnTo>
                        <a:pt x="36" y="198"/>
                      </a:lnTo>
                      <a:lnTo>
                        <a:pt x="21" y="195"/>
                      </a:lnTo>
                      <a:lnTo>
                        <a:pt x="9" y="213"/>
                      </a:lnTo>
                      <a:lnTo>
                        <a:pt x="12" y="234"/>
                      </a:lnTo>
                      <a:lnTo>
                        <a:pt x="27" y="247"/>
                      </a:lnTo>
                      <a:lnTo>
                        <a:pt x="61" y="268"/>
                      </a:lnTo>
                      <a:lnTo>
                        <a:pt x="91" y="263"/>
                      </a:lnTo>
                      <a:lnTo>
                        <a:pt x="134" y="259"/>
                      </a:lnTo>
                      <a:lnTo>
                        <a:pt x="143" y="254"/>
                      </a:lnTo>
                      <a:lnTo>
                        <a:pt x="152" y="259"/>
                      </a:lnTo>
                      <a:lnTo>
                        <a:pt x="177" y="281"/>
                      </a:lnTo>
                      <a:lnTo>
                        <a:pt x="213" y="311"/>
                      </a:lnTo>
                      <a:lnTo>
                        <a:pt x="262" y="351"/>
                      </a:lnTo>
                      <a:lnTo>
                        <a:pt x="292" y="299"/>
                      </a:lnTo>
                      <a:lnTo>
                        <a:pt x="244" y="250"/>
                      </a:lnTo>
                      <a:close/>
                    </a:path>
                  </a:pathLst>
                </a:custGeom>
                <a:solidFill>
                  <a:srgbClr val="FFE0C0"/>
                </a:solidFill>
                <a:ln w="3175">
                  <a:solidFill>
                    <a:srgbClr val="000000"/>
                  </a:solidFill>
                  <a:round/>
                  <a:headEnd/>
                  <a:tailEnd/>
                </a:ln>
              </p:spPr>
              <p:txBody>
                <a:bodyPr/>
                <a:lstStyle/>
                <a:p>
                  <a:endParaRPr lang="es-ES"/>
                </a:p>
              </p:txBody>
            </p:sp>
            <p:sp>
              <p:nvSpPr>
                <p:cNvPr id="10356" name="Freeform 45"/>
                <p:cNvSpPr>
                  <a:spLocks/>
                </p:cNvSpPr>
                <p:nvPr/>
              </p:nvSpPr>
              <p:spPr bwMode="auto">
                <a:xfrm>
                  <a:off x="3096" y="2021"/>
                  <a:ext cx="110" cy="116"/>
                </a:xfrm>
                <a:custGeom>
                  <a:avLst/>
                  <a:gdLst>
                    <a:gd name="T0" fmla="*/ 1 w 440"/>
                    <a:gd name="T1" fmla="*/ 0 h 464"/>
                    <a:gd name="T2" fmla="*/ 3 w 440"/>
                    <a:gd name="T3" fmla="*/ 3 h 464"/>
                    <a:gd name="T4" fmla="*/ 5 w 440"/>
                    <a:gd name="T5" fmla="*/ 4 h 464"/>
                    <a:gd name="T6" fmla="*/ 6 w 440"/>
                    <a:gd name="T7" fmla="*/ 5 h 464"/>
                    <a:gd name="T8" fmla="*/ 7 w 440"/>
                    <a:gd name="T9" fmla="*/ 6 h 464"/>
                    <a:gd name="T10" fmla="*/ 7 w 440"/>
                    <a:gd name="T11" fmla="*/ 7 h 464"/>
                    <a:gd name="T12" fmla="*/ 6 w 440"/>
                    <a:gd name="T13" fmla="*/ 7 h 464"/>
                    <a:gd name="T14" fmla="*/ 4 w 440"/>
                    <a:gd name="T15" fmla="*/ 6 h 464"/>
                    <a:gd name="T16" fmla="*/ 3 w 440"/>
                    <a:gd name="T17" fmla="*/ 5 h 464"/>
                    <a:gd name="T18" fmla="*/ 2 w 440"/>
                    <a:gd name="T19" fmla="*/ 3 h 464"/>
                    <a:gd name="T20" fmla="*/ 0 w 440"/>
                    <a:gd name="T21" fmla="*/ 2 h 464"/>
                    <a:gd name="T22" fmla="*/ 0 w 440"/>
                    <a:gd name="T23" fmla="*/ 2 h 464"/>
                    <a:gd name="T24" fmla="*/ 1 w 440"/>
                    <a:gd name="T25" fmla="*/ 1 h 464"/>
                    <a:gd name="T26" fmla="*/ 1 w 440"/>
                    <a:gd name="T27" fmla="*/ 0 h 4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0"/>
                    <a:gd name="T43" fmla="*/ 0 h 464"/>
                    <a:gd name="T44" fmla="*/ 440 w 440"/>
                    <a:gd name="T45" fmla="*/ 464 h 4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0" h="464">
                      <a:moveTo>
                        <a:pt x="71" y="0"/>
                      </a:moveTo>
                      <a:lnTo>
                        <a:pt x="185" y="151"/>
                      </a:lnTo>
                      <a:lnTo>
                        <a:pt x="298" y="264"/>
                      </a:lnTo>
                      <a:lnTo>
                        <a:pt x="379" y="339"/>
                      </a:lnTo>
                      <a:lnTo>
                        <a:pt x="440" y="378"/>
                      </a:lnTo>
                      <a:lnTo>
                        <a:pt x="424" y="430"/>
                      </a:lnTo>
                      <a:lnTo>
                        <a:pt x="367" y="464"/>
                      </a:lnTo>
                      <a:lnTo>
                        <a:pt x="267" y="364"/>
                      </a:lnTo>
                      <a:lnTo>
                        <a:pt x="183" y="289"/>
                      </a:lnTo>
                      <a:lnTo>
                        <a:pt x="90" y="198"/>
                      </a:lnTo>
                      <a:lnTo>
                        <a:pt x="19" y="137"/>
                      </a:lnTo>
                      <a:lnTo>
                        <a:pt x="0" y="118"/>
                      </a:lnTo>
                      <a:lnTo>
                        <a:pt x="28" y="80"/>
                      </a:lnTo>
                      <a:lnTo>
                        <a:pt x="71" y="0"/>
                      </a:lnTo>
                      <a:close/>
                    </a:path>
                  </a:pathLst>
                </a:custGeom>
                <a:solidFill>
                  <a:srgbClr val="4040FF"/>
                </a:solidFill>
                <a:ln w="3175">
                  <a:solidFill>
                    <a:srgbClr val="000000"/>
                  </a:solidFill>
                  <a:round/>
                  <a:headEnd/>
                  <a:tailEnd/>
                </a:ln>
              </p:spPr>
              <p:txBody>
                <a:bodyPr/>
                <a:lstStyle/>
                <a:p>
                  <a:endParaRPr lang="es-ES"/>
                </a:p>
              </p:txBody>
            </p:sp>
          </p:grpSp>
          <p:grpSp>
            <p:nvGrpSpPr>
              <p:cNvPr id="7" name="Group 46"/>
              <p:cNvGrpSpPr>
                <a:grpSpLocks/>
              </p:cNvGrpSpPr>
              <p:nvPr/>
            </p:nvGrpSpPr>
            <p:grpSpPr bwMode="auto">
              <a:xfrm>
                <a:off x="3818" y="1186"/>
                <a:ext cx="288" cy="482"/>
                <a:chOff x="2549" y="1991"/>
                <a:chExt cx="288" cy="482"/>
              </a:xfrm>
            </p:grpSpPr>
            <p:sp>
              <p:nvSpPr>
                <p:cNvPr id="10353" name="Freeform 47"/>
                <p:cNvSpPr>
                  <a:spLocks/>
                </p:cNvSpPr>
                <p:nvPr/>
              </p:nvSpPr>
              <p:spPr bwMode="auto">
                <a:xfrm>
                  <a:off x="2614" y="1991"/>
                  <a:ext cx="223" cy="482"/>
                </a:xfrm>
                <a:custGeom>
                  <a:avLst/>
                  <a:gdLst>
                    <a:gd name="T0" fmla="*/ 0 w 890"/>
                    <a:gd name="T1" fmla="*/ 0 h 1930"/>
                    <a:gd name="T2" fmla="*/ 14 w 890"/>
                    <a:gd name="T3" fmla="*/ 0 h 1930"/>
                    <a:gd name="T4" fmla="*/ 14 w 890"/>
                    <a:gd name="T5" fmla="*/ 30 h 1930"/>
                    <a:gd name="T6" fmla="*/ 0 w 890"/>
                    <a:gd name="T7" fmla="*/ 30 h 1930"/>
                    <a:gd name="T8" fmla="*/ 0 w 890"/>
                    <a:gd name="T9" fmla="*/ 0 h 1930"/>
                    <a:gd name="T10" fmla="*/ 0 60000 65536"/>
                    <a:gd name="T11" fmla="*/ 0 60000 65536"/>
                    <a:gd name="T12" fmla="*/ 0 60000 65536"/>
                    <a:gd name="T13" fmla="*/ 0 60000 65536"/>
                    <a:gd name="T14" fmla="*/ 0 60000 65536"/>
                    <a:gd name="T15" fmla="*/ 0 w 890"/>
                    <a:gd name="T16" fmla="*/ 0 h 1930"/>
                    <a:gd name="T17" fmla="*/ 890 w 890"/>
                    <a:gd name="T18" fmla="*/ 1930 h 1930"/>
                  </a:gdLst>
                  <a:ahLst/>
                  <a:cxnLst>
                    <a:cxn ang="T10">
                      <a:pos x="T0" y="T1"/>
                    </a:cxn>
                    <a:cxn ang="T11">
                      <a:pos x="T2" y="T3"/>
                    </a:cxn>
                    <a:cxn ang="T12">
                      <a:pos x="T4" y="T5"/>
                    </a:cxn>
                    <a:cxn ang="T13">
                      <a:pos x="T6" y="T7"/>
                    </a:cxn>
                    <a:cxn ang="T14">
                      <a:pos x="T8" y="T9"/>
                    </a:cxn>
                  </a:cxnLst>
                  <a:rect l="T15" t="T16" r="T17" b="T18"/>
                  <a:pathLst>
                    <a:path w="890" h="1930">
                      <a:moveTo>
                        <a:pt x="0" y="2"/>
                      </a:moveTo>
                      <a:lnTo>
                        <a:pt x="890" y="0"/>
                      </a:lnTo>
                      <a:lnTo>
                        <a:pt x="890" y="1930"/>
                      </a:lnTo>
                      <a:lnTo>
                        <a:pt x="0" y="1930"/>
                      </a:lnTo>
                      <a:lnTo>
                        <a:pt x="0" y="2"/>
                      </a:lnTo>
                      <a:close/>
                    </a:path>
                  </a:pathLst>
                </a:custGeom>
                <a:solidFill>
                  <a:srgbClr val="FFC080"/>
                </a:solidFill>
                <a:ln w="3175">
                  <a:solidFill>
                    <a:srgbClr val="000000"/>
                  </a:solidFill>
                  <a:round/>
                  <a:headEnd/>
                  <a:tailEnd/>
                </a:ln>
              </p:spPr>
              <p:txBody>
                <a:bodyPr/>
                <a:lstStyle/>
                <a:p>
                  <a:endParaRPr lang="es-ES"/>
                </a:p>
              </p:txBody>
            </p:sp>
            <p:sp>
              <p:nvSpPr>
                <p:cNvPr id="10354" name="Freeform 48"/>
                <p:cNvSpPr>
                  <a:spLocks/>
                </p:cNvSpPr>
                <p:nvPr/>
              </p:nvSpPr>
              <p:spPr bwMode="auto">
                <a:xfrm>
                  <a:off x="2549" y="1991"/>
                  <a:ext cx="65" cy="482"/>
                </a:xfrm>
                <a:custGeom>
                  <a:avLst/>
                  <a:gdLst>
                    <a:gd name="T0" fmla="*/ 4 w 259"/>
                    <a:gd name="T1" fmla="*/ 30 h 1928"/>
                    <a:gd name="T2" fmla="*/ 0 w 259"/>
                    <a:gd name="T3" fmla="*/ 27 h 1928"/>
                    <a:gd name="T4" fmla="*/ 0 w 259"/>
                    <a:gd name="T5" fmla="*/ 2 h 1928"/>
                    <a:gd name="T6" fmla="*/ 4 w 259"/>
                    <a:gd name="T7" fmla="*/ 0 h 1928"/>
                    <a:gd name="T8" fmla="*/ 4 w 259"/>
                    <a:gd name="T9" fmla="*/ 30 h 1928"/>
                    <a:gd name="T10" fmla="*/ 0 60000 65536"/>
                    <a:gd name="T11" fmla="*/ 0 60000 65536"/>
                    <a:gd name="T12" fmla="*/ 0 60000 65536"/>
                    <a:gd name="T13" fmla="*/ 0 60000 65536"/>
                    <a:gd name="T14" fmla="*/ 0 60000 65536"/>
                    <a:gd name="T15" fmla="*/ 0 w 259"/>
                    <a:gd name="T16" fmla="*/ 0 h 1928"/>
                    <a:gd name="T17" fmla="*/ 259 w 259"/>
                    <a:gd name="T18" fmla="*/ 1928 h 1928"/>
                  </a:gdLst>
                  <a:ahLst/>
                  <a:cxnLst>
                    <a:cxn ang="T10">
                      <a:pos x="T0" y="T1"/>
                    </a:cxn>
                    <a:cxn ang="T11">
                      <a:pos x="T2" y="T3"/>
                    </a:cxn>
                    <a:cxn ang="T12">
                      <a:pos x="T4" y="T5"/>
                    </a:cxn>
                    <a:cxn ang="T13">
                      <a:pos x="T6" y="T7"/>
                    </a:cxn>
                    <a:cxn ang="T14">
                      <a:pos x="T8" y="T9"/>
                    </a:cxn>
                  </a:cxnLst>
                  <a:rect l="T15" t="T16" r="T17" b="T18"/>
                  <a:pathLst>
                    <a:path w="259" h="1928">
                      <a:moveTo>
                        <a:pt x="259" y="1928"/>
                      </a:moveTo>
                      <a:lnTo>
                        <a:pt x="0" y="1705"/>
                      </a:lnTo>
                      <a:lnTo>
                        <a:pt x="0" y="111"/>
                      </a:lnTo>
                      <a:lnTo>
                        <a:pt x="259" y="0"/>
                      </a:lnTo>
                      <a:lnTo>
                        <a:pt x="259" y="1928"/>
                      </a:lnTo>
                      <a:close/>
                    </a:path>
                  </a:pathLst>
                </a:custGeom>
                <a:solidFill>
                  <a:srgbClr val="FFA040"/>
                </a:solidFill>
                <a:ln w="3175">
                  <a:solidFill>
                    <a:srgbClr val="000000"/>
                  </a:solidFill>
                  <a:round/>
                  <a:headEnd/>
                  <a:tailEnd/>
                </a:ln>
              </p:spPr>
              <p:txBody>
                <a:bodyPr/>
                <a:lstStyle/>
                <a:p>
                  <a:endParaRPr lang="es-ES"/>
                </a:p>
              </p:txBody>
            </p:sp>
          </p:grpSp>
          <p:sp>
            <p:nvSpPr>
              <p:cNvPr id="10254" name="Freeform 49"/>
              <p:cNvSpPr>
                <a:spLocks/>
              </p:cNvSpPr>
              <p:nvPr/>
            </p:nvSpPr>
            <p:spPr bwMode="auto">
              <a:xfrm>
                <a:off x="4025" y="979"/>
                <a:ext cx="223" cy="482"/>
              </a:xfrm>
              <a:custGeom>
                <a:avLst/>
                <a:gdLst>
                  <a:gd name="T0" fmla="*/ 0 w 889"/>
                  <a:gd name="T1" fmla="*/ 0 h 1930"/>
                  <a:gd name="T2" fmla="*/ 14 w 889"/>
                  <a:gd name="T3" fmla="*/ 0 h 1930"/>
                  <a:gd name="T4" fmla="*/ 14 w 889"/>
                  <a:gd name="T5" fmla="*/ 30 h 1930"/>
                  <a:gd name="T6" fmla="*/ 0 w 889"/>
                  <a:gd name="T7" fmla="*/ 30 h 1930"/>
                  <a:gd name="T8" fmla="*/ 0 w 889"/>
                  <a:gd name="T9" fmla="*/ 0 h 1930"/>
                  <a:gd name="T10" fmla="*/ 0 60000 65536"/>
                  <a:gd name="T11" fmla="*/ 0 60000 65536"/>
                  <a:gd name="T12" fmla="*/ 0 60000 65536"/>
                  <a:gd name="T13" fmla="*/ 0 60000 65536"/>
                  <a:gd name="T14" fmla="*/ 0 60000 65536"/>
                  <a:gd name="T15" fmla="*/ 0 w 889"/>
                  <a:gd name="T16" fmla="*/ 0 h 1930"/>
                  <a:gd name="T17" fmla="*/ 889 w 889"/>
                  <a:gd name="T18" fmla="*/ 1930 h 1930"/>
                </a:gdLst>
                <a:ahLst/>
                <a:cxnLst>
                  <a:cxn ang="T10">
                    <a:pos x="T0" y="T1"/>
                  </a:cxn>
                  <a:cxn ang="T11">
                    <a:pos x="T2" y="T3"/>
                  </a:cxn>
                  <a:cxn ang="T12">
                    <a:pos x="T4" y="T5"/>
                  </a:cxn>
                  <a:cxn ang="T13">
                    <a:pos x="T6" y="T7"/>
                  </a:cxn>
                  <a:cxn ang="T14">
                    <a:pos x="T8" y="T9"/>
                  </a:cxn>
                </a:cxnLst>
                <a:rect l="T15" t="T16" r="T17" b="T18"/>
                <a:pathLst>
                  <a:path w="889" h="1930">
                    <a:moveTo>
                      <a:pt x="0" y="2"/>
                    </a:moveTo>
                    <a:lnTo>
                      <a:pt x="889" y="0"/>
                    </a:lnTo>
                    <a:lnTo>
                      <a:pt x="889" y="1930"/>
                    </a:lnTo>
                    <a:lnTo>
                      <a:pt x="0" y="1930"/>
                    </a:lnTo>
                    <a:lnTo>
                      <a:pt x="0" y="2"/>
                    </a:lnTo>
                    <a:close/>
                  </a:path>
                </a:pathLst>
              </a:custGeom>
              <a:solidFill>
                <a:srgbClr val="FFC080"/>
              </a:solidFill>
              <a:ln w="3175">
                <a:solidFill>
                  <a:srgbClr val="000000"/>
                </a:solidFill>
                <a:round/>
                <a:headEnd/>
                <a:tailEnd/>
              </a:ln>
            </p:spPr>
            <p:txBody>
              <a:bodyPr/>
              <a:lstStyle/>
              <a:p>
                <a:endParaRPr lang="es-ES"/>
              </a:p>
            </p:txBody>
          </p:sp>
          <p:sp>
            <p:nvSpPr>
              <p:cNvPr id="10255" name="Freeform 50"/>
              <p:cNvSpPr>
                <a:spLocks/>
              </p:cNvSpPr>
              <p:nvPr/>
            </p:nvSpPr>
            <p:spPr bwMode="auto">
              <a:xfrm>
                <a:off x="3961" y="979"/>
                <a:ext cx="64" cy="482"/>
              </a:xfrm>
              <a:custGeom>
                <a:avLst/>
                <a:gdLst>
                  <a:gd name="T0" fmla="*/ 4 w 258"/>
                  <a:gd name="T1" fmla="*/ 30 h 1928"/>
                  <a:gd name="T2" fmla="*/ 0 w 258"/>
                  <a:gd name="T3" fmla="*/ 27 h 1928"/>
                  <a:gd name="T4" fmla="*/ 0 w 258"/>
                  <a:gd name="T5" fmla="*/ 2 h 1928"/>
                  <a:gd name="T6" fmla="*/ 4 w 258"/>
                  <a:gd name="T7" fmla="*/ 0 h 1928"/>
                  <a:gd name="T8" fmla="*/ 4 w 258"/>
                  <a:gd name="T9" fmla="*/ 30 h 1928"/>
                  <a:gd name="T10" fmla="*/ 0 60000 65536"/>
                  <a:gd name="T11" fmla="*/ 0 60000 65536"/>
                  <a:gd name="T12" fmla="*/ 0 60000 65536"/>
                  <a:gd name="T13" fmla="*/ 0 60000 65536"/>
                  <a:gd name="T14" fmla="*/ 0 60000 65536"/>
                  <a:gd name="T15" fmla="*/ 0 w 258"/>
                  <a:gd name="T16" fmla="*/ 0 h 1928"/>
                  <a:gd name="T17" fmla="*/ 258 w 258"/>
                  <a:gd name="T18" fmla="*/ 1928 h 1928"/>
                </a:gdLst>
                <a:ahLst/>
                <a:cxnLst>
                  <a:cxn ang="T10">
                    <a:pos x="T0" y="T1"/>
                  </a:cxn>
                  <a:cxn ang="T11">
                    <a:pos x="T2" y="T3"/>
                  </a:cxn>
                  <a:cxn ang="T12">
                    <a:pos x="T4" y="T5"/>
                  </a:cxn>
                  <a:cxn ang="T13">
                    <a:pos x="T6" y="T7"/>
                  </a:cxn>
                  <a:cxn ang="T14">
                    <a:pos x="T8" y="T9"/>
                  </a:cxn>
                </a:cxnLst>
                <a:rect l="T15" t="T16" r="T17" b="T18"/>
                <a:pathLst>
                  <a:path w="258" h="1928">
                    <a:moveTo>
                      <a:pt x="258" y="1928"/>
                    </a:moveTo>
                    <a:lnTo>
                      <a:pt x="0" y="1705"/>
                    </a:lnTo>
                    <a:lnTo>
                      <a:pt x="0" y="111"/>
                    </a:lnTo>
                    <a:lnTo>
                      <a:pt x="258" y="0"/>
                    </a:lnTo>
                    <a:lnTo>
                      <a:pt x="258" y="1928"/>
                    </a:lnTo>
                    <a:close/>
                  </a:path>
                </a:pathLst>
              </a:custGeom>
              <a:solidFill>
                <a:srgbClr val="FFA040"/>
              </a:solidFill>
              <a:ln w="3175">
                <a:solidFill>
                  <a:srgbClr val="000000"/>
                </a:solidFill>
                <a:round/>
                <a:headEnd/>
                <a:tailEnd/>
              </a:ln>
            </p:spPr>
            <p:txBody>
              <a:bodyPr/>
              <a:lstStyle/>
              <a:p>
                <a:endParaRPr lang="es-ES"/>
              </a:p>
            </p:txBody>
          </p:sp>
          <p:sp>
            <p:nvSpPr>
              <p:cNvPr id="10256" name="Freeform 51"/>
              <p:cNvSpPr>
                <a:spLocks/>
              </p:cNvSpPr>
              <p:nvPr/>
            </p:nvSpPr>
            <p:spPr bwMode="auto">
              <a:xfrm>
                <a:off x="3552" y="1618"/>
                <a:ext cx="213" cy="92"/>
              </a:xfrm>
              <a:custGeom>
                <a:avLst/>
                <a:gdLst>
                  <a:gd name="T0" fmla="*/ 0 w 852"/>
                  <a:gd name="T1" fmla="*/ 0 h 368"/>
                  <a:gd name="T2" fmla="*/ 0 w 852"/>
                  <a:gd name="T3" fmla="*/ 6 h 368"/>
                  <a:gd name="T4" fmla="*/ 13 w 852"/>
                  <a:gd name="T5" fmla="*/ 6 h 368"/>
                  <a:gd name="T6" fmla="*/ 13 w 852"/>
                  <a:gd name="T7" fmla="*/ 0 h 368"/>
                  <a:gd name="T8" fmla="*/ 0 w 852"/>
                  <a:gd name="T9" fmla="*/ 0 h 368"/>
                  <a:gd name="T10" fmla="*/ 0 60000 65536"/>
                  <a:gd name="T11" fmla="*/ 0 60000 65536"/>
                  <a:gd name="T12" fmla="*/ 0 60000 65536"/>
                  <a:gd name="T13" fmla="*/ 0 60000 65536"/>
                  <a:gd name="T14" fmla="*/ 0 60000 65536"/>
                  <a:gd name="T15" fmla="*/ 0 w 852"/>
                  <a:gd name="T16" fmla="*/ 0 h 368"/>
                  <a:gd name="T17" fmla="*/ 852 w 852"/>
                  <a:gd name="T18" fmla="*/ 368 h 368"/>
                </a:gdLst>
                <a:ahLst/>
                <a:cxnLst>
                  <a:cxn ang="T10">
                    <a:pos x="T0" y="T1"/>
                  </a:cxn>
                  <a:cxn ang="T11">
                    <a:pos x="T2" y="T3"/>
                  </a:cxn>
                  <a:cxn ang="T12">
                    <a:pos x="T4" y="T5"/>
                  </a:cxn>
                  <a:cxn ang="T13">
                    <a:pos x="T6" y="T7"/>
                  </a:cxn>
                  <a:cxn ang="T14">
                    <a:pos x="T8" y="T9"/>
                  </a:cxn>
                </a:cxnLst>
                <a:rect l="T15" t="T16" r="T17" b="T18"/>
                <a:pathLst>
                  <a:path w="852" h="368">
                    <a:moveTo>
                      <a:pt x="0" y="3"/>
                    </a:moveTo>
                    <a:lnTo>
                      <a:pt x="0" y="368"/>
                    </a:lnTo>
                    <a:lnTo>
                      <a:pt x="852" y="368"/>
                    </a:lnTo>
                    <a:lnTo>
                      <a:pt x="852" y="0"/>
                    </a:lnTo>
                    <a:lnTo>
                      <a:pt x="0" y="3"/>
                    </a:lnTo>
                    <a:close/>
                  </a:path>
                </a:pathLst>
              </a:custGeom>
              <a:solidFill>
                <a:srgbClr val="FFA040"/>
              </a:solidFill>
              <a:ln w="3175">
                <a:solidFill>
                  <a:srgbClr val="000000"/>
                </a:solidFill>
                <a:round/>
                <a:headEnd/>
                <a:tailEnd/>
              </a:ln>
            </p:spPr>
            <p:txBody>
              <a:bodyPr/>
              <a:lstStyle/>
              <a:p>
                <a:endParaRPr lang="es-ES"/>
              </a:p>
            </p:txBody>
          </p:sp>
          <p:sp>
            <p:nvSpPr>
              <p:cNvPr id="10257" name="Freeform 52"/>
              <p:cNvSpPr>
                <a:spLocks/>
              </p:cNvSpPr>
              <p:nvPr/>
            </p:nvSpPr>
            <p:spPr bwMode="auto">
              <a:xfrm>
                <a:off x="3552" y="1568"/>
                <a:ext cx="319" cy="50"/>
              </a:xfrm>
              <a:custGeom>
                <a:avLst/>
                <a:gdLst>
                  <a:gd name="T0" fmla="*/ 0 w 1277"/>
                  <a:gd name="T1" fmla="*/ 3 h 198"/>
                  <a:gd name="T2" fmla="*/ 6 w 1277"/>
                  <a:gd name="T3" fmla="*/ 0 h 198"/>
                  <a:gd name="T4" fmla="*/ 20 w 1277"/>
                  <a:gd name="T5" fmla="*/ 0 h 198"/>
                  <a:gd name="T6" fmla="*/ 13 w 1277"/>
                  <a:gd name="T7" fmla="*/ 3 h 198"/>
                  <a:gd name="T8" fmla="*/ 0 w 1277"/>
                  <a:gd name="T9" fmla="*/ 3 h 198"/>
                  <a:gd name="T10" fmla="*/ 0 60000 65536"/>
                  <a:gd name="T11" fmla="*/ 0 60000 65536"/>
                  <a:gd name="T12" fmla="*/ 0 60000 65536"/>
                  <a:gd name="T13" fmla="*/ 0 60000 65536"/>
                  <a:gd name="T14" fmla="*/ 0 60000 65536"/>
                  <a:gd name="T15" fmla="*/ 0 w 1277"/>
                  <a:gd name="T16" fmla="*/ 0 h 198"/>
                  <a:gd name="T17" fmla="*/ 1277 w 1277"/>
                  <a:gd name="T18" fmla="*/ 198 h 198"/>
                </a:gdLst>
                <a:ahLst/>
                <a:cxnLst>
                  <a:cxn ang="T10">
                    <a:pos x="T0" y="T1"/>
                  </a:cxn>
                  <a:cxn ang="T11">
                    <a:pos x="T2" y="T3"/>
                  </a:cxn>
                  <a:cxn ang="T12">
                    <a:pos x="T4" y="T5"/>
                  </a:cxn>
                  <a:cxn ang="T13">
                    <a:pos x="T6" y="T7"/>
                  </a:cxn>
                  <a:cxn ang="T14">
                    <a:pos x="T8" y="T9"/>
                  </a:cxn>
                </a:cxnLst>
                <a:rect l="T15" t="T16" r="T17" b="T18"/>
                <a:pathLst>
                  <a:path w="1277" h="198">
                    <a:moveTo>
                      <a:pt x="0" y="198"/>
                    </a:moveTo>
                    <a:lnTo>
                      <a:pt x="397" y="0"/>
                    </a:lnTo>
                    <a:lnTo>
                      <a:pt x="1277" y="0"/>
                    </a:lnTo>
                    <a:lnTo>
                      <a:pt x="852" y="198"/>
                    </a:lnTo>
                    <a:lnTo>
                      <a:pt x="0" y="198"/>
                    </a:lnTo>
                    <a:close/>
                  </a:path>
                </a:pathLst>
              </a:custGeom>
              <a:solidFill>
                <a:srgbClr val="FFC080"/>
              </a:solidFill>
              <a:ln w="3175">
                <a:solidFill>
                  <a:srgbClr val="000000"/>
                </a:solidFill>
                <a:round/>
                <a:headEnd/>
                <a:tailEnd/>
              </a:ln>
            </p:spPr>
            <p:txBody>
              <a:bodyPr/>
              <a:lstStyle/>
              <a:p>
                <a:endParaRPr lang="es-ES"/>
              </a:p>
            </p:txBody>
          </p:sp>
          <p:sp>
            <p:nvSpPr>
              <p:cNvPr id="10258" name="Freeform 53"/>
              <p:cNvSpPr>
                <a:spLocks/>
              </p:cNvSpPr>
              <p:nvPr/>
            </p:nvSpPr>
            <p:spPr bwMode="auto">
              <a:xfrm>
                <a:off x="3765" y="1568"/>
                <a:ext cx="106" cy="142"/>
              </a:xfrm>
              <a:custGeom>
                <a:avLst/>
                <a:gdLst>
                  <a:gd name="T0" fmla="*/ 0 w 425"/>
                  <a:gd name="T1" fmla="*/ 3 h 566"/>
                  <a:gd name="T2" fmla="*/ 6 w 425"/>
                  <a:gd name="T3" fmla="*/ 0 h 566"/>
                  <a:gd name="T4" fmla="*/ 6 w 425"/>
                  <a:gd name="T5" fmla="*/ 5 h 566"/>
                  <a:gd name="T6" fmla="*/ 0 w 425"/>
                  <a:gd name="T7" fmla="*/ 9 h 566"/>
                  <a:gd name="T8" fmla="*/ 0 w 425"/>
                  <a:gd name="T9" fmla="*/ 3 h 566"/>
                  <a:gd name="T10" fmla="*/ 0 60000 65536"/>
                  <a:gd name="T11" fmla="*/ 0 60000 65536"/>
                  <a:gd name="T12" fmla="*/ 0 60000 65536"/>
                  <a:gd name="T13" fmla="*/ 0 60000 65536"/>
                  <a:gd name="T14" fmla="*/ 0 60000 65536"/>
                  <a:gd name="T15" fmla="*/ 0 w 425"/>
                  <a:gd name="T16" fmla="*/ 0 h 566"/>
                  <a:gd name="T17" fmla="*/ 425 w 425"/>
                  <a:gd name="T18" fmla="*/ 566 h 566"/>
                </a:gdLst>
                <a:ahLst/>
                <a:cxnLst>
                  <a:cxn ang="T10">
                    <a:pos x="T0" y="T1"/>
                  </a:cxn>
                  <a:cxn ang="T11">
                    <a:pos x="T2" y="T3"/>
                  </a:cxn>
                  <a:cxn ang="T12">
                    <a:pos x="T4" y="T5"/>
                  </a:cxn>
                  <a:cxn ang="T13">
                    <a:pos x="T6" y="T7"/>
                  </a:cxn>
                  <a:cxn ang="T14">
                    <a:pos x="T8" y="T9"/>
                  </a:cxn>
                </a:cxnLst>
                <a:rect l="T15" t="T16" r="T17" b="T18"/>
                <a:pathLst>
                  <a:path w="425" h="566">
                    <a:moveTo>
                      <a:pt x="0" y="198"/>
                    </a:moveTo>
                    <a:lnTo>
                      <a:pt x="425" y="0"/>
                    </a:lnTo>
                    <a:lnTo>
                      <a:pt x="425" y="315"/>
                    </a:lnTo>
                    <a:lnTo>
                      <a:pt x="0" y="566"/>
                    </a:lnTo>
                    <a:lnTo>
                      <a:pt x="0" y="198"/>
                    </a:lnTo>
                    <a:close/>
                  </a:path>
                </a:pathLst>
              </a:custGeom>
              <a:solidFill>
                <a:srgbClr val="FF8000"/>
              </a:solidFill>
              <a:ln w="3175">
                <a:solidFill>
                  <a:srgbClr val="000000"/>
                </a:solidFill>
                <a:round/>
                <a:headEnd/>
                <a:tailEnd/>
              </a:ln>
            </p:spPr>
            <p:txBody>
              <a:bodyPr/>
              <a:lstStyle/>
              <a:p>
                <a:endParaRPr lang="es-ES"/>
              </a:p>
            </p:txBody>
          </p:sp>
          <p:sp>
            <p:nvSpPr>
              <p:cNvPr id="10259" name="Freeform 54"/>
              <p:cNvSpPr>
                <a:spLocks/>
              </p:cNvSpPr>
              <p:nvPr/>
            </p:nvSpPr>
            <p:spPr bwMode="auto">
              <a:xfrm>
                <a:off x="4013" y="1158"/>
                <a:ext cx="269" cy="438"/>
              </a:xfrm>
              <a:custGeom>
                <a:avLst/>
                <a:gdLst>
                  <a:gd name="T0" fmla="*/ 0 w 1078"/>
                  <a:gd name="T1" fmla="*/ 27 h 1748"/>
                  <a:gd name="T2" fmla="*/ 17 w 1078"/>
                  <a:gd name="T3" fmla="*/ 28 h 1748"/>
                  <a:gd name="T4" fmla="*/ 17 w 1078"/>
                  <a:gd name="T5" fmla="*/ 0 h 1748"/>
                  <a:gd name="T6" fmla="*/ 0 w 1078"/>
                  <a:gd name="T7" fmla="*/ 1 h 1748"/>
                  <a:gd name="T8" fmla="*/ 0 w 1078"/>
                  <a:gd name="T9" fmla="*/ 27 h 1748"/>
                  <a:gd name="T10" fmla="*/ 0 60000 65536"/>
                  <a:gd name="T11" fmla="*/ 0 60000 65536"/>
                  <a:gd name="T12" fmla="*/ 0 60000 65536"/>
                  <a:gd name="T13" fmla="*/ 0 60000 65536"/>
                  <a:gd name="T14" fmla="*/ 0 60000 65536"/>
                  <a:gd name="T15" fmla="*/ 0 w 1078"/>
                  <a:gd name="T16" fmla="*/ 0 h 1748"/>
                  <a:gd name="T17" fmla="*/ 1078 w 1078"/>
                  <a:gd name="T18" fmla="*/ 1748 h 1748"/>
                </a:gdLst>
                <a:ahLst/>
                <a:cxnLst>
                  <a:cxn ang="T10">
                    <a:pos x="T0" y="T1"/>
                  </a:cxn>
                  <a:cxn ang="T11">
                    <a:pos x="T2" y="T3"/>
                  </a:cxn>
                  <a:cxn ang="T12">
                    <a:pos x="T4" y="T5"/>
                  </a:cxn>
                  <a:cxn ang="T13">
                    <a:pos x="T6" y="T7"/>
                  </a:cxn>
                  <a:cxn ang="T14">
                    <a:pos x="T8" y="T9"/>
                  </a:cxn>
                </a:cxnLst>
                <a:rect l="T15" t="T16" r="T17" b="T18"/>
                <a:pathLst>
                  <a:path w="1078" h="1748">
                    <a:moveTo>
                      <a:pt x="0" y="1742"/>
                    </a:moveTo>
                    <a:lnTo>
                      <a:pt x="1078" y="1748"/>
                    </a:lnTo>
                    <a:lnTo>
                      <a:pt x="1078" y="0"/>
                    </a:lnTo>
                    <a:lnTo>
                      <a:pt x="0" y="76"/>
                    </a:lnTo>
                    <a:lnTo>
                      <a:pt x="0" y="1742"/>
                    </a:lnTo>
                    <a:close/>
                  </a:path>
                </a:pathLst>
              </a:custGeom>
              <a:solidFill>
                <a:srgbClr val="FFC080"/>
              </a:solidFill>
              <a:ln w="3175">
                <a:solidFill>
                  <a:srgbClr val="000000"/>
                </a:solidFill>
                <a:round/>
                <a:headEnd/>
                <a:tailEnd/>
              </a:ln>
            </p:spPr>
            <p:txBody>
              <a:bodyPr/>
              <a:lstStyle/>
              <a:p>
                <a:endParaRPr lang="es-ES"/>
              </a:p>
            </p:txBody>
          </p:sp>
          <p:sp>
            <p:nvSpPr>
              <p:cNvPr id="10260" name="Freeform 55"/>
              <p:cNvSpPr>
                <a:spLocks/>
              </p:cNvSpPr>
              <p:nvPr/>
            </p:nvSpPr>
            <p:spPr bwMode="auto">
              <a:xfrm>
                <a:off x="4282" y="1156"/>
                <a:ext cx="78" cy="440"/>
              </a:xfrm>
              <a:custGeom>
                <a:avLst/>
                <a:gdLst>
                  <a:gd name="T0" fmla="*/ 0 w 313"/>
                  <a:gd name="T1" fmla="*/ 0 h 1758"/>
                  <a:gd name="T2" fmla="*/ 0 w 313"/>
                  <a:gd name="T3" fmla="*/ 28 h 1758"/>
                  <a:gd name="T4" fmla="*/ 5 w 313"/>
                  <a:gd name="T5" fmla="*/ 22 h 1758"/>
                  <a:gd name="T6" fmla="*/ 5 w 313"/>
                  <a:gd name="T7" fmla="*/ 4 h 1758"/>
                  <a:gd name="T8" fmla="*/ 0 w 313"/>
                  <a:gd name="T9" fmla="*/ 0 h 1758"/>
                  <a:gd name="T10" fmla="*/ 0 60000 65536"/>
                  <a:gd name="T11" fmla="*/ 0 60000 65536"/>
                  <a:gd name="T12" fmla="*/ 0 60000 65536"/>
                  <a:gd name="T13" fmla="*/ 0 60000 65536"/>
                  <a:gd name="T14" fmla="*/ 0 60000 65536"/>
                  <a:gd name="T15" fmla="*/ 0 w 313"/>
                  <a:gd name="T16" fmla="*/ 0 h 1758"/>
                  <a:gd name="T17" fmla="*/ 313 w 313"/>
                  <a:gd name="T18" fmla="*/ 1758 h 1758"/>
                </a:gdLst>
                <a:ahLst/>
                <a:cxnLst>
                  <a:cxn ang="T10">
                    <a:pos x="T0" y="T1"/>
                  </a:cxn>
                  <a:cxn ang="T11">
                    <a:pos x="T2" y="T3"/>
                  </a:cxn>
                  <a:cxn ang="T12">
                    <a:pos x="T4" y="T5"/>
                  </a:cxn>
                  <a:cxn ang="T13">
                    <a:pos x="T6" y="T7"/>
                  </a:cxn>
                  <a:cxn ang="T14">
                    <a:pos x="T8" y="T9"/>
                  </a:cxn>
                </a:cxnLst>
                <a:rect l="T15" t="T16" r="T17" b="T18"/>
                <a:pathLst>
                  <a:path w="313" h="1758">
                    <a:moveTo>
                      <a:pt x="0" y="0"/>
                    </a:moveTo>
                    <a:lnTo>
                      <a:pt x="0" y="1758"/>
                    </a:lnTo>
                    <a:lnTo>
                      <a:pt x="313" y="1418"/>
                    </a:lnTo>
                    <a:lnTo>
                      <a:pt x="313" y="228"/>
                    </a:lnTo>
                    <a:lnTo>
                      <a:pt x="0" y="0"/>
                    </a:lnTo>
                    <a:close/>
                  </a:path>
                </a:pathLst>
              </a:custGeom>
              <a:solidFill>
                <a:srgbClr val="FFA040"/>
              </a:solidFill>
              <a:ln w="3175">
                <a:solidFill>
                  <a:srgbClr val="000000"/>
                </a:solidFill>
                <a:round/>
                <a:headEnd/>
                <a:tailEnd/>
              </a:ln>
            </p:spPr>
            <p:txBody>
              <a:bodyPr/>
              <a:lstStyle/>
              <a:p>
                <a:endParaRPr lang="es-ES"/>
              </a:p>
            </p:txBody>
          </p:sp>
          <p:sp>
            <p:nvSpPr>
              <p:cNvPr id="10261" name="Rectangle 56"/>
              <p:cNvSpPr>
                <a:spLocks noChangeArrowheads="1"/>
              </p:cNvSpPr>
              <p:nvPr/>
            </p:nvSpPr>
            <p:spPr bwMode="auto">
              <a:xfrm>
                <a:off x="3928" y="1422"/>
                <a:ext cx="164" cy="246"/>
              </a:xfrm>
              <a:prstGeom prst="rect">
                <a:avLst/>
              </a:prstGeom>
              <a:solidFill>
                <a:srgbClr val="FFC080"/>
              </a:solidFill>
              <a:ln w="3175">
                <a:solidFill>
                  <a:srgbClr val="000000"/>
                </a:solidFill>
                <a:miter lim="800000"/>
                <a:headEnd/>
                <a:tailEnd/>
              </a:ln>
            </p:spPr>
            <p:txBody>
              <a:bodyPr/>
              <a:lstStyle/>
              <a:p>
                <a:endParaRPr lang="es-ES"/>
              </a:p>
            </p:txBody>
          </p:sp>
          <p:sp>
            <p:nvSpPr>
              <p:cNvPr id="10262" name="Freeform 57"/>
              <p:cNvSpPr>
                <a:spLocks/>
              </p:cNvSpPr>
              <p:nvPr/>
            </p:nvSpPr>
            <p:spPr bwMode="auto">
              <a:xfrm>
                <a:off x="3927" y="1383"/>
                <a:ext cx="232" cy="39"/>
              </a:xfrm>
              <a:custGeom>
                <a:avLst/>
                <a:gdLst>
                  <a:gd name="T0" fmla="*/ 0 w 929"/>
                  <a:gd name="T1" fmla="*/ 2 h 156"/>
                  <a:gd name="T2" fmla="*/ 5 w 929"/>
                  <a:gd name="T3" fmla="*/ 0 h 156"/>
                  <a:gd name="T4" fmla="*/ 14 w 929"/>
                  <a:gd name="T5" fmla="*/ 0 h 156"/>
                  <a:gd name="T6" fmla="*/ 10 w 929"/>
                  <a:gd name="T7" fmla="*/ 2 h 156"/>
                  <a:gd name="T8" fmla="*/ 0 w 929"/>
                  <a:gd name="T9" fmla="*/ 2 h 156"/>
                  <a:gd name="T10" fmla="*/ 0 60000 65536"/>
                  <a:gd name="T11" fmla="*/ 0 60000 65536"/>
                  <a:gd name="T12" fmla="*/ 0 60000 65536"/>
                  <a:gd name="T13" fmla="*/ 0 60000 65536"/>
                  <a:gd name="T14" fmla="*/ 0 60000 65536"/>
                  <a:gd name="T15" fmla="*/ 0 w 929"/>
                  <a:gd name="T16" fmla="*/ 0 h 156"/>
                  <a:gd name="T17" fmla="*/ 929 w 929"/>
                  <a:gd name="T18" fmla="*/ 156 h 156"/>
                </a:gdLst>
                <a:ahLst/>
                <a:cxnLst>
                  <a:cxn ang="T10">
                    <a:pos x="T0" y="T1"/>
                  </a:cxn>
                  <a:cxn ang="T11">
                    <a:pos x="T2" y="T3"/>
                  </a:cxn>
                  <a:cxn ang="T12">
                    <a:pos x="T4" y="T5"/>
                  </a:cxn>
                  <a:cxn ang="T13">
                    <a:pos x="T6" y="T7"/>
                  </a:cxn>
                  <a:cxn ang="T14">
                    <a:pos x="T8" y="T9"/>
                  </a:cxn>
                </a:cxnLst>
                <a:rect l="T15" t="T16" r="T17" b="T18"/>
                <a:pathLst>
                  <a:path w="929" h="156">
                    <a:moveTo>
                      <a:pt x="0" y="156"/>
                    </a:moveTo>
                    <a:lnTo>
                      <a:pt x="348" y="0"/>
                    </a:lnTo>
                    <a:lnTo>
                      <a:pt x="929" y="0"/>
                    </a:lnTo>
                    <a:lnTo>
                      <a:pt x="666" y="156"/>
                    </a:lnTo>
                    <a:lnTo>
                      <a:pt x="0" y="156"/>
                    </a:lnTo>
                    <a:close/>
                  </a:path>
                </a:pathLst>
              </a:custGeom>
              <a:solidFill>
                <a:srgbClr val="FFE0C0"/>
              </a:solidFill>
              <a:ln w="3175">
                <a:solidFill>
                  <a:srgbClr val="000000"/>
                </a:solidFill>
                <a:round/>
                <a:headEnd/>
                <a:tailEnd/>
              </a:ln>
            </p:spPr>
            <p:txBody>
              <a:bodyPr/>
              <a:lstStyle/>
              <a:p>
                <a:endParaRPr lang="es-ES"/>
              </a:p>
            </p:txBody>
          </p:sp>
          <p:sp>
            <p:nvSpPr>
              <p:cNvPr id="10263" name="Freeform 58"/>
              <p:cNvSpPr>
                <a:spLocks/>
              </p:cNvSpPr>
              <p:nvPr/>
            </p:nvSpPr>
            <p:spPr bwMode="auto">
              <a:xfrm>
                <a:off x="4093" y="1383"/>
                <a:ext cx="64" cy="287"/>
              </a:xfrm>
              <a:custGeom>
                <a:avLst/>
                <a:gdLst>
                  <a:gd name="T0" fmla="*/ 0 w 256"/>
                  <a:gd name="T1" fmla="*/ 18 h 1149"/>
                  <a:gd name="T2" fmla="*/ 4 w 256"/>
                  <a:gd name="T3" fmla="*/ 13 h 1149"/>
                  <a:gd name="T4" fmla="*/ 4 w 256"/>
                  <a:gd name="T5" fmla="*/ 0 h 1149"/>
                  <a:gd name="T6" fmla="*/ 0 w 256"/>
                  <a:gd name="T7" fmla="*/ 2 h 1149"/>
                  <a:gd name="T8" fmla="*/ 0 w 256"/>
                  <a:gd name="T9" fmla="*/ 18 h 1149"/>
                  <a:gd name="T10" fmla="*/ 0 60000 65536"/>
                  <a:gd name="T11" fmla="*/ 0 60000 65536"/>
                  <a:gd name="T12" fmla="*/ 0 60000 65536"/>
                  <a:gd name="T13" fmla="*/ 0 60000 65536"/>
                  <a:gd name="T14" fmla="*/ 0 60000 65536"/>
                  <a:gd name="T15" fmla="*/ 0 w 256"/>
                  <a:gd name="T16" fmla="*/ 0 h 1149"/>
                  <a:gd name="T17" fmla="*/ 256 w 256"/>
                  <a:gd name="T18" fmla="*/ 1149 h 1149"/>
                </a:gdLst>
                <a:ahLst/>
                <a:cxnLst>
                  <a:cxn ang="T10">
                    <a:pos x="T0" y="T1"/>
                  </a:cxn>
                  <a:cxn ang="T11">
                    <a:pos x="T2" y="T3"/>
                  </a:cxn>
                  <a:cxn ang="T12">
                    <a:pos x="T4" y="T5"/>
                  </a:cxn>
                  <a:cxn ang="T13">
                    <a:pos x="T6" y="T7"/>
                  </a:cxn>
                  <a:cxn ang="T14">
                    <a:pos x="T8" y="T9"/>
                  </a:cxn>
                </a:cxnLst>
                <a:rect l="T15" t="T16" r="T17" b="T18"/>
                <a:pathLst>
                  <a:path w="256" h="1149">
                    <a:moveTo>
                      <a:pt x="0" y="1149"/>
                    </a:moveTo>
                    <a:lnTo>
                      <a:pt x="256" y="873"/>
                    </a:lnTo>
                    <a:lnTo>
                      <a:pt x="256" y="0"/>
                    </a:lnTo>
                    <a:lnTo>
                      <a:pt x="0" y="156"/>
                    </a:lnTo>
                    <a:lnTo>
                      <a:pt x="0" y="1149"/>
                    </a:lnTo>
                    <a:close/>
                  </a:path>
                </a:pathLst>
              </a:custGeom>
              <a:solidFill>
                <a:srgbClr val="FFA040"/>
              </a:solidFill>
              <a:ln w="3175">
                <a:solidFill>
                  <a:srgbClr val="000000"/>
                </a:solidFill>
                <a:round/>
                <a:headEnd/>
                <a:tailEnd/>
              </a:ln>
            </p:spPr>
            <p:txBody>
              <a:bodyPr/>
              <a:lstStyle/>
              <a:p>
                <a:endParaRPr lang="es-ES"/>
              </a:p>
            </p:txBody>
          </p:sp>
          <p:sp>
            <p:nvSpPr>
              <p:cNvPr id="10264" name="Freeform 59"/>
              <p:cNvSpPr>
                <a:spLocks/>
              </p:cNvSpPr>
              <p:nvPr/>
            </p:nvSpPr>
            <p:spPr bwMode="auto">
              <a:xfrm>
                <a:off x="3803" y="1422"/>
                <a:ext cx="589" cy="365"/>
              </a:xfrm>
              <a:custGeom>
                <a:avLst/>
                <a:gdLst>
                  <a:gd name="T0" fmla="*/ 23 w 2356"/>
                  <a:gd name="T1" fmla="*/ 0 h 1461"/>
                  <a:gd name="T2" fmla="*/ 37 w 2356"/>
                  <a:gd name="T3" fmla="*/ 0 h 1461"/>
                  <a:gd name="T4" fmla="*/ 32 w 2356"/>
                  <a:gd name="T5" fmla="*/ 23 h 1461"/>
                  <a:gd name="T6" fmla="*/ 0 w 2356"/>
                  <a:gd name="T7" fmla="*/ 23 h 1461"/>
                  <a:gd name="T8" fmla="*/ 23 w 2356"/>
                  <a:gd name="T9" fmla="*/ 0 h 1461"/>
                  <a:gd name="T10" fmla="*/ 0 60000 65536"/>
                  <a:gd name="T11" fmla="*/ 0 60000 65536"/>
                  <a:gd name="T12" fmla="*/ 0 60000 65536"/>
                  <a:gd name="T13" fmla="*/ 0 60000 65536"/>
                  <a:gd name="T14" fmla="*/ 0 60000 65536"/>
                  <a:gd name="T15" fmla="*/ 0 w 2356"/>
                  <a:gd name="T16" fmla="*/ 0 h 1461"/>
                  <a:gd name="T17" fmla="*/ 2356 w 2356"/>
                  <a:gd name="T18" fmla="*/ 1461 h 1461"/>
                </a:gdLst>
                <a:ahLst/>
                <a:cxnLst>
                  <a:cxn ang="T10">
                    <a:pos x="T0" y="T1"/>
                  </a:cxn>
                  <a:cxn ang="T11">
                    <a:pos x="T2" y="T3"/>
                  </a:cxn>
                  <a:cxn ang="T12">
                    <a:pos x="T4" y="T5"/>
                  </a:cxn>
                  <a:cxn ang="T13">
                    <a:pos x="T6" y="T7"/>
                  </a:cxn>
                  <a:cxn ang="T14">
                    <a:pos x="T8" y="T9"/>
                  </a:cxn>
                </a:cxnLst>
                <a:rect l="T15" t="T16" r="T17" b="T18"/>
                <a:pathLst>
                  <a:path w="2356" h="1461">
                    <a:moveTo>
                      <a:pt x="1476" y="0"/>
                    </a:moveTo>
                    <a:lnTo>
                      <a:pt x="2356" y="0"/>
                    </a:lnTo>
                    <a:lnTo>
                      <a:pt x="2057" y="1461"/>
                    </a:lnTo>
                    <a:lnTo>
                      <a:pt x="0" y="1461"/>
                    </a:lnTo>
                    <a:lnTo>
                      <a:pt x="1476" y="0"/>
                    </a:lnTo>
                    <a:close/>
                  </a:path>
                </a:pathLst>
              </a:custGeom>
              <a:solidFill>
                <a:srgbClr val="C0C0C0"/>
              </a:solidFill>
              <a:ln w="3175">
                <a:solidFill>
                  <a:srgbClr val="000000"/>
                </a:solidFill>
                <a:round/>
                <a:headEnd/>
                <a:tailEnd/>
              </a:ln>
            </p:spPr>
            <p:txBody>
              <a:bodyPr/>
              <a:lstStyle/>
              <a:p>
                <a:endParaRPr lang="es-ES"/>
              </a:p>
            </p:txBody>
          </p:sp>
          <p:sp>
            <p:nvSpPr>
              <p:cNvPr id="10265" name="Freeform 60"/>
              <p:cNvSpPr>
                <a:spLocks/>
              </p:cNvSpPr>
              <p:nvPr/>
            </p:nvSpPr>
            <p:spPr bwMode="auto">
              <a:xfrm>
                <a:off x="4317" y="1423"/>
                <a:ext cx="75" cy="361"/>
              </a:xfrm>
              <a:custGeom>
                <a:avLst/>
                <a:gdLst>
                  <a:gd name="T0" fmla="*/ 5 w 299"/>
                  <a:gd name="T1" fmla="*/ 0 h 1443"/>
                  <a:gd name="T2" fmla="*/ 0 w 299"/>
                  <a:gd name="T3" fmla="*/ 23 h 1443"/>
                  <a:gd name="T4" fmla="*/ 5 w 299"/>
                  <a:gd name="T5" fmla="*/ 10 h 1443"/>
                  <a:gd name="T6" fmla="*/ 5 w 299"/>
                  <a:gd name="T7" fmla="*/ 0 h 1443"/>
                  <a:gd name="T8" fmla="*/ 0 60000 65536"/>
                  <a:gd name="T9" fmla="*/ 0 60000 65536"/>
                  <a:gd name="T10" fmla="*/ 0 60000 65536"/>
                  <a:gd name="T11" fmla="*/ 0 60000 65536"/>
                  <a:gd name="T12" fmla="*/ 0 w 299"/>
                  <a:gd name="T13" fmla="*/ 0 h 1443"/>
                  <a:gd name="T14" fmla="*/ 299 w 299"/>
                  <a:gd name="T15" fmla="*/ 1443 h 1443"/>
                </a:gdLst>
                <a:ahLst/>
                <a:cxnLst>
                  <a:cxn ang="T8">
                    <a:pos x="T0" y="T1"/>
                  </a:cxn>
                  <a:cxn ang="T9">
                    <a:pos x="T2" y="T3"/>
                  </a:cxn>
                  <a:cxn ang="T10">
                    <a:pos x="T4" y="T5"/>
                  </a:cxn>
                  <a:cxn ang="T11">
                    <a:pos x="T6" y="T7"/>
                  </a:cxn>
                </a:cxnLst>
                <a:rect l="T12" t="T13" r="T14" b="T15"/>
                <a:pathLst>
                  <a:path w="299" h="1443">
                    <a:moveTo>
                      <a:pt x="299" y="0"/>
                    </a:moveTo>
                    <a:lnTo>
                      <a:pt x="0" y="1443"/>
                    </a:lnTo>
                    <a:lnTo>
                      <a:pt x="299" y="607"/>
                    </a:lnTo>
                    <a:lnTo>
                      <a:pt x="299" y="0"/>
                    </a:lnTo>
                    <a:close/>
                  </a:path>
                </a:pathLst>
              </a:custGeom>
              <a:solidFill>
                <a:srgbClr val="808080"/>
              </a:solidFill>
              <a:ln w="3175">
                <a:solidFill>
                  <a:srgbClr val="000000"/>
                </a:solidFill>
                <a:round/>
                <a:headEnd/>
                <a:tailEnd/>
              </a:ln>
            </p:spPr>
            <p:txBody>
              <a:bodyPr/>
              <a:lstStyle/>
              <a:p>
                <a:endParaRPr lang="es-ES"/>
              </a:p>
            </p:txBody>
          </p:sp>
          <p:sp>
            <p:nvSpPr>
              <p:cNvPr id="10266" name="Freeform 61"/>
              <p:cNvSpPr>
                <a:spLocks/>
              </p:cNvSpPr>
              <p:nvPr/>
            </p:nvSpPr>
            <p:spPr bwMode="auto">
              <a:xfrm>
                <a:off x="4299" y="1473"/>
                <a:ext cx="81" cy="88"/>
              </a:xfrm>
              <a:custGeom>
                <a:avLst/>
                <a:gdLst>
                  <a:gd name="T0" fmla="*/ 0 w 325"/>
                  <a:gd name="T1" fmla="*/ 6 h 351"/>
                  <a:gd name="T2" fmla="*/ 4 w 325"/>
                  <a:gd name="T3" fmla="*/ 1 h 351"/>
                  <a:gd name="T4" fmla="*/ 5 w 325"/>
                  <a:gd name="T5" fmla="*/ 0 h 351"/>
                  <a:gd name="T6" fmla="*/ 4 w 325"/>
                  <a:gd name="T7" fmla="*/ 4 h 351"/>
                  <a:gd name="T8" fmla="*/ 0 w 325"/>
                  <a:gd name="T9" fmla="*/ 6 h 351"/>
                  <a:gd name="T10" fmla="*/ 0 60000 65536"/>
                  <a:gd name="T11" fmla="*/ 0 60000 65536"/>
                  <a:gd name="T12" fmla="*/ 0 60000 65536"/>
                  <a:gd name="T13" fmla="*/ 0 60000 65536"/>
                  <a:gd name="T14" fmla="*/ 0 60000 65536"/>
                  <a:gd name="T15" fmla="*/ 0 w 325"/>
                  <a:gd name="T16" fmla="*/ 0 h 351"/>
                  <a:gd name="T17" fmla="*/ 325 w 325"/>
                  <a:gd name="T18" fmla="*/ 351 h 351"/>
                </a:gdLst>
                <a:ahLst/>
                <a:cxnLst>
                  <a:cxn ang="T10">
                    <a:pos x="T0" y="T1"/>
                  </a:cxn>
                  <a:cxn ang="T11">
                    <a:pos x="T2" y="T3"/>
                  </a:cxn>
                  <a:cxn ang="T12">
                    <a:pos x="T4" y="T5"/>
                  </a:cxn>
                  <a:cxn ang="T13">
                    <a:pos x="T6" y="T7"/>
                  </a:cxn>
                  <a:cxn ang="T14">
                    <a:pos x="T8" y="T9"/>
                  </a:cxn>
                </a:cxnLst>
                <a:rect l="T15" t="T16" r="T17" b="T18"/>
                <a:pathLst>
                  <a:path w="325" h="351">
                    <a:moveTo>
                      <a:pt x="0" y="351"/>
                    </a:moveTo>
                    <a:lnTo>
                      <a:pt x="258" y="67"/>
                    </a:lnTo>
                    <a:lnTo>
                      <a:pt x="325" y="0"/>
                    </a:lnTo>
                    <a:lnTo>
                      <a:pt x="278" y="233"/>
                    </a:lnTo>
                    <a:lnTo>
                      <a:pt x="0" y="351"/>
                    </a:lnTo>
                    <a:close/>
                  </a:path>
                </a:pathLst>
              </a:custGeom>
              <a:solidFill>
                <a:srgbClr val="A0A0A0"/>
              </a:solidFill>
              <a:ln w="9525">
                <a:noFill/>
                <a:round/>
                <a:headEnd/>
                <a:tailEnd/>
              </a:ln>
            </p:spPr>
            <p:txBody>
              <a:bodyPr/>
              <a:lstStyle/>
              <a:p>
                <a:endParaRPr lang="es-ES"/>
              </a:p>
            </p:txBody>
          </p:sp>
          <p:sp>
            <p:nvSpPr>
              <p:cNvPr id="10267" name="Freeform 62"/>
              <p:cNvSpPr>
                <a:spLocks/>
              </p:cNvSpPr>
              <p:nvPr/>
            </p:nvSpPr>
            <p:spPr bwMode="auto">
              <a:xfrm>
                <a:off x="4138" y="1218"/>
                <a:ext cx="164" cy="341"/>
              </a:xfrm>
              <a:custGeom>
                <a:avLst/>
                <a:gdLst>
                  <a:gd name="T0" fmla="*/ 0 w 654"/>
                  <a:gd name="T1" fmla="*/ 21 h 1361"/>
                  <a:gd name="T2" fmla="*/ 10 w 654"/>
                  <a:gd name="T3" fmla="*/ 21 h 1361"/>
                  <a:gd name="T4" fmla="*/ 10 w 654"/>
                  <a:gd name="T5" fmla="*/ 0 h 1361"/>
                  <a:gd name="T6" fmla="*/ 0 w 654"/>
                  <a:gd name="T7" fmla="*/ 1 h 1361"/>
                  <a:gd name="T8" fmla="*/ 0 w 654"/>
                  <a:gd name="T9" fmla="*/ 21 h 1361"/>
                  <a:gd name="T10" fmla="*/ 0 60000 65536"/>
                  <a:gd name="T11" fmla="*/ 0 60000 65536"/>
                  <a:gd name="T12" fmla="*/ 0 60000 65536"/>
                  <a:gd name="T13" fmla="*/ 0 60000 65536"/>
                  <a:gd name="T14" fmla="*/ 0 60000 65536"/>
                  <a:gd name="T15" fmla="*/ 0 w 654"/>
                  <a:gd name="T16" fmla="*/ 0 h 1361"/>
                  <a:gd name="T17" fmla="*/ 654 w 654"/>
                  <a:gd name="T18" fmla="*/ 1361 h 1361"/>
                </a:gdLst>
                <a:ahLst/>
                <a:cxnLst>
                  <a:cxn ang="T10">
                    <a:pos x="T0" y="T1"/>
                  </a:cxn>
                  <a:cxn ang="T11">
                    <a:pos x="T2" y="T3"/>
                  </a:cxn>
                  <a:cxn ang="T12">
                    <a:pos x="T4" y="T5"/>
                  </a:cxn>
                  <a:cxn ang="T13">
                    <a:pos x="T6" y="T7"/>
                  </a:cxn>
                  <a:cxn ang="T14">
                    <a:pos x="T8" y="T9"/>
                  </a:cxn>
                </a:cxnLst>
                <a:rect l="T15" t="T16" r="T17" b="T18"/>
                <a:pathLst>
                  <a:path w="654" h="1361">
                    <a:moveTo>
                      <a:pt x="0" y="1307"/>
                    </a:moveTo>
                    <a:lnTo>
                      <a:pt x="654" y="1361"/>
                    </a:lnTo>
                    <a:lnTo>
                      <a:pt x="654" y="0"/>
                    </a:lnTo>
                    <a:lnTo>
                      <a:pt x="2" y="27"/>
                    </a:lnTo>
                    <a:lnTo>
                      <a:pt x="0" y="1307"/>
                    </a:lnTo>
                    <a:close/>
                  </a:path>
                </a:pathLst>
              </a:custGeom>
              <a:solidFill>
                <a:srgbClr val="FFC080"/>
              </a:solidFill>
              <a:ln w="3175">
                <a:solidFill>
                  <a:srgbClr val="000000"/>
                </a:solidFill>
                <a:round/>
                <a:headEnd/>
                <a:tailEnd/>
              </a:ln>
            </p:spPr>
            <p:txBody>
              <a:bodyPr/>
              <a:lstStyle/>
              <a:p>
                <a:endParaRPr lang="es-ES"/>
              </a:p>
            </p:txBody>
          </p:sp>
          <p:sp>
            <p:nvSpPr>
              <p:cNvPr id="10268" name="Freeform 63"/>
              <p:cNvSpPr>
                <a:spLocks/>
              </p:cNvSpPr>
              <p:nvPr/>
            </p:nvSpPr>
            <p:spPr bwMode="auto">
              <a:xfrm>
                <a:off x="4302" y="1219"/>
                <a:ext cx="63" cy="340"/>
              </a:xfrm>
              <a:custGeom>
                <a:avLst/>
                <a:gdLst>
                  <a:gd name="T0" fmla="*/ 0 w 255"/>
                  <a:gd name="T1" fmla="*/ 0 h 1360"/>
                  <a:gd name="T2" fmla="*/ 4 w 255"/>
                  <a:gd name="T3" fmla="*/ 3 h 1360"/>
                  <a:gd name="T4" fmla="*/ 4 w 255"/>
                  <a:gd name="T5" fmla="*/ 17 h 1360"/>
                  <a:gd name="T6" fmla="*/ 0 w 255"/>
                  <a:gd name="T7" fmla="*/ 21 h 1360"/>
                  <a:gd name="T8" fmla="*/ 0 w 255"/>
                  <a:gd name="T9" fmla="*/ 0 h 1360"/>
                  <a:gd name="T10" fmla="*/ 0 60000 65536"/>
                  <a:gd name="T11" fmla="*/ 0 60000 65536"/>
                  <a:gd name="T12" fmla="*/ 0 60000 65536"/>
                  <a:gd name="T13" fmla="*/ 0 60000 65536"/>
                  <a:gd name="T14" fmla="*/ 0 60000 65536"/>
                  <a:gd name="T15" fmla="*/ 0 w 255"/>
                  <a:gd name="T16" fmla="*/ 0 h 1360"/>
                  <a:gd name="T17" fmla="*/ 255 w 255"/>
                  <a:gd name="T18" fmla="*/ 1360 h 1360"/>
                </a:gdLst>
                <a:ahLst/>
                <a:cxnLst>
                  <a:cxn ang="T10">
                    <a:pos x="T0" y="T1"/>
                  </a:cxn>
                  <a:cxn ang="T11">
                    <a:pos x="T2" y="T3"/>
                  </a:cxn>
                  <a:cxn ang="T12">
                    <a:pos x="T4" y="T5"/>
                  </a:cxn>
                  <a:cxn ang="T13">
                    <a:pos x="T6" y="T7"/>
                  </a:cxn>
                  <a:cxn ang="T14">
                    <a:pos x="T8" y="T9"/>
                  </a:cxn>
                </a:cxnLst>
                <a:rect l="T15" t="T16" r="T17" b="T18"/>
                <a:pathLst>
                  <a:path w="255" h="1360">
                    <a:moveTo>
                      <a:pt x="0" y="0"/>
                    </a:moveTo>
                    <a:lnTo>
                      <a:pt x="255" y="170"/>
                    </a:lnTo>
                    <a:lnTo>
                      <a:pt x="255" y="1077"/>
                    </a:lnTo>
                    <a:lnTo>
                      <a:pt x="0" y="1360"/>
                    </a:lnTo>
                    <a:lnTo>
                      <a:pt x="0" y="0"/>
                    </a:lnTo>
                    <a:close/>
                  </a:path>
                </a:pathLst>
              </a:custGeom>
              <a:solidFill>
                <a:srgbClr val="FFA040"/>
              </a:solidFill>
              <a:ln w="3175">
                <a:solidFill>
                  <a:srgbClr val="000000"/>
                </a:solidFill>
                <a:round/>
                <a:headEnd/>
                <a:tailEnd/>
              </a:ln>
            </p:spPr>
            <p:txBody>
              <a:bodyPr/>
              <a:lstStyle/>
              <a:p>
                <a:endParaRPr lang="es-ES"/>
              </a:p>
            </p:txBody>
          </p:sp>
          <p:sp>
            <p:nvSpPr>
              <p:cNvPr id="10269" name="Freeform 64"/>
              <p:cNvSpPr>
                <a:spLocks/>
              </p:cNvSpPr>
              <p:nvPr/>
            </p:nvSpPr>
            <p:spPr bwMode="auto">
              <a:xfrm>
                <a:off x="4392" y="1091"/>
                <a:ext cx="17" cy="9"/>
              </a:xfrm>
              <a:custGeom>
                <a:avLst/>
                <a:gdLst>
                  <a:gd name="T0" fmla="*/ 1 w 69"/>
                  <a:gd name="T1" fmla="*/ 1 h 33"/>
                  <a:gd name="T2" fmla="*/ 1 w 69"/>
                  <a:gd name="T3" fmla="*/ 0 h 33"/>
                  <a:gd name="T4" fmla="*/ 1 w 69"/>
                  <a:gd name="T5" fmla="*/ 0 h 33"/>
                  <a:gd name="T6" fmla="*/ 1 w 69"/>
                  <a:gd name="T7" fmla="*/ 0 h 33"/>
                  <a:gd name="T8" fmla="*/ 0 w 69"/>
                  <a:gd name="T9" fmla="*/ 0 h 33"/>
                  <a:gd name="T10" fmla="*/ 0 w 69"/>
                  <a:gd name="T11" fmla="*/ 0 h 33"/>
                  <a:gd name="T12" fmla="*/ 0 w 69"/>
                  <a:gd name="T13" fmla="*/ 0 h 33"/>
                  <a:gd name="T14" fmla="*/ 0 w 69"/>
                  <a:gd name="T15" fmla="*/ 0 h 33"/>
                  <a:gd name="T16" fmla="*/ 0 w 69"/>
                  <a:gd name="T17" fmla="*/ 0 h 33"/>
                  <a:gd name="T18" fmla="*/ 0 w 69"/>
                  <a:gd name="T19" fmla="*/ 0 h 33"/>
                  <a:gd name="T20" fmla="*/ 0 w 69"/>
                  <a:gd name="T21" fmla="*/ 0 h 33"/>
                  <a:gd name="T22" fmla="*/ 0 w 69"/>
                  <a:gd name="T23" fmla="*/ 0 h 33"/>
                  <a:gd name="T24" fmla="*/ 0 w 69"/>
                  <a:gd name="T25" fmla="*/ 0 h 33"/>
                  <a:gd name="T26" fmla="*/ 0 w 69"/>
                  <a:gd name="T27" fmla="*/ 0 h 33"/>
                  <a:gd name="T28" fmla="*/ 0 w 69"/>
                  <a:gd name="T29" fmla="*/ 0 h 33"/>
                  <a:gd name="T30" fmla="*/ 0 w 69"/>
                  <a:gd name="T31" fmla="*/ 0 h 33"/>
                  <a:gd name="T32" fmla="*/ 0 w 69"/>
                  <a:gd name="T33" fmla="*/ 0 h 33"/>
                  <a:gd name="T34" fmla="*/ 0 w 69"/>
                  <a:gd name="T35" fmla="*/ 0 h 33"/>
                  <a:gd name="T36" fmla="*/ 0 w 69"/>
                  <a:gd name="T37" fmla="*/ 1 h 33"/>
                  <a:gd name="T38" fmla="*/ 0 w 69"/>
                  <a:gd name="T39" fmla="*/ 1 h 33"/>
                  <a:gd name="T40" fmla="*/ 0 w 69"/>
                  <a:gd name="T41" fmla="*/ 1 h 33"/>
                  <a:gd name="T42" fmla="*/ 0 w 69"/>
                  <a:gd name="T43" fmla="*/ 1 h 33"/>
                  <a:gd name="T44" fmla="*/ 0 w 69"/>
                  <a:gd name="T45" fmla="*/ 1 h 33"/>
                  <a:gd name="T46" fmla="*/ 0 w 69"/>
                  <a:gd name="T47" fmla="*/ 1 h 33"/>
                  <a:gd name="T48" fmla="*/ 0 w 69"/>
                  <a:gd name="T49" fmla="*/ 1 h 33"/>
                  <a:gd name="T50" fmla="*/ 0 w 69"/>
                  <a:gd name="T51" fmla="*/ 1 h 33"/>
                  <a:gd name="T52" fmla="*/ 0 w 69"/>
                  <a:gd name="T53" fmla="*/ 1 h 33"/>
                  <a:gd name="T54" fmla="*/ 1 w 69"/>
                  <a:gd name="T55" fmla="*/ 1 h 33"/>
                  <a:gd name="T56" fmla="*/ 1 w 69"/>
                  <a:gd name="T57" fmla="*/ 1 h 33"/>
                  <a:gd name="T58" fmla="*/ 1 w 69"/>
                  <a:gd name="T59" fmla="*/ 1 h 3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9"/>
                  <a:gd name="T91" fmla="*/ 0 h 33"/>
                  <a:gd name="T92" fmla="*/ 69 w 69"/>
                  <a:gd name="T93" fmla="*/ 33 h 3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9" h="33">
                    <a:moveTo>
                      <a:pt x="69" y="33"/>
                    </a:moveTo>
                    <a:lnTo>
                      <a:pt x="51" y="15"/>
                    </a:lnTo>
                    <a:lnTo>
                      <a:pt x="48" y="11"/>
                    </a:lnTo>
                    <a:lnTo>
                      <a:pt x="44" y="8"/>
                    </a:lnTo>
                    <a:lnTo>
                      <a:pt x="42" y="7"/>
                    </a:lnTo>
                    <a:lnTo>
                      <a:pt x="36" y="3"/>
                    </a:lnTo>
                    <a:lnTo>
                      <a:pt x="32" y="3"/>
                    </a:lnTo>
                    <a:lnTo>
                      <a:pt x="28" y="1"/>
                    </a:lnTo>
                    <a:lnTo>
                      <a:pt x="26" y="0"/>
                    </a:lnTo>
                    <a:lnTo>
                      <a:pt x="20" y="0"/>
                    </a:lnTo>
                    <a:lnTo>
                      <a:pt x="17" y="0"/>
                    </a:lnTo>
                    <a:lnTo>
                      <a:pt x="14" y="0"/>
                    </a:lnTo>
                    <a:lnTo>
                      <a:pt x="10" y="1"/>
                    </a:lnTo>
                    <a:lnTo>
                      <a:pt x="7" y="3"/>
                    </a:lnTo>
                    <a:lnTo>
                      <a:pt x="4" y="5"/>
                    </a:lnTo>
                    <a:lnTo>
                      <a:pt x="2" y="8"/>
                    </a:lnTo>
                    <a:lnTo>
                      <a:pt x="0" y="11"/>
                    </a:lnTo>
                    <a:lnTo>
                      <a:pt x="0" y="18"/>
                    </a:lnTo>
                    <a:lnTo>
                      <a:pt x="0" y="23"/>
                    </a:lnTo>
                    <a:lnTo>
                      <a:pt x="2" y="25"/>
                    </a:lnTo>
                    <a:lnTo>
                      <a:pt x="4" y="30"/>
                    </a:lnTo>
                    <a:lnTo>
                      <a:pt x="9" y="31"/>
                    </a:lnTo>
                    <a:lnTo>
                      <a:pt x="14" y="31"/>
                    </a:lnTo>
                    <a:lnTo>
                      <a:pt x="20" y="31"/>
                    </a:lnTo>
                    <a:lnTo>
                      <a:pt x="26" y="30"/>
                    </a:lnTo>
                    <a:lnTo>
                      <a:pt x="32" y="29"/>
                    </a:lnTo>
                    <a:lnTo>
                      <a:pt x="39" y="29"/>
                    </a:lnTo>
                    <a:lnTo>
                      <a:pt x="46" y="29"/>
                    </a:lnTo>
                    <a:lnTo>
                      <a:pt x="57" y="30"/>
                    </a:lnTo>
                    <a:lnTo>
                      <a:pt x="69" y="33"/>
                    </a:lnTo>
                    <a:close/>
                  </a:path>
                </a:pathLst>
              </a:custGeom>
              <a:solidFill>
                <a:srgbClr val="C0FFFF"/>
              </a:solidFill>
              <a:ln w="3175">
                <a:solidFill>
                  <a:srgbClr val="000000"/>
                </a:solidFill>
                <a:round/>
                <a:headEnd/>
                <a:tailEnd/>
              </a:ln>
            </p:spPr>
            <p:txBody>
              <a:bodyPr/>
              <a:lstStyle/>
              <a:p>
                <a:endParaRPr lang="es-ES"/>
              </a:p>
            </p:txBody>
          </p:sp>
          <p:sp>
            <p:nvSpPr>
              <p:cNvPr id="10270" name="Freeform 65"/>
              <p:cNvSpPr>
                <a:spLocks/>
              </p:cNvSpPr>
              <p:nvPr/>
            </p:nvSpPr>
            <p:spPr bwMode="auto">
              <a:xfrm>
                <a:off x="4395" y="1619"/>
                <a:ext cx="131" cy="49"/>
              </a:xfrm>
              <a:custGeom>
                <a:avLst/>
                <a:gdLst>
                  <a:gd name="T0" fmla="*/ 5 w 523"/>
                  <a:gd name="T1" fmla="*/ 0 h 195"/>
                  <a:gd name="T2" fmla="*/ 4 w 523"/>
                  <a:gd name="T3" fmla="*/ 0 h 195"/>
                  <a:gd name="T4" fmla="*/ 3 w 523"/>
                  <a:gd name="T5" fmla="*/ 0 h 195"/>
                  <a:gd name="T6" fmla="*/ 2 w 523"/>
                  <a:gd name="T7" fmla="*/ 1 h 195"/>
                  <a:gd name="T8" fmla="*/ 1 w 523"/>
                  <a:gd name="T9" fmla="*/ 1 h 195"/>
                  <a:gd name="T10" fmla="*/ 1 w 523"/>
                  <a:gd name="T11" fmla="*/ 1 h 195"/>
                  <a:gd name="T12" fmla="*/ 0 w 523"/>
                  <a:gd name="T13" fmla="*/ 1 h 195"/>
                  <a:gd name="T14" fmla="*/ 0 w 523"/>
                  <a:gd name="T15" fmla="*/ 2 h 195"/>
                  <a:gd name="T16" fmla="*/ 1 w 523"/>
                  <a:gd name="T17" fmla="*/ 3 h 195"/>
                  <a:gd name="T18" fmla="*/ 1 w 523"/>
                  <a:gd name="T19" fmla="*/ 3 h 195"/>
                  <a:gd name="T20" fmla="*/ 2 w 523"/>
                  <a:gd name="T21" fmla="*/ 3 h 195"/>
                  <a:gd name="T22" fmla="*/ 3 w 523"/>
                  <a:gd name="T23" fmla="*/ 3 h 195"/>
                  <a:gd name="T24" fmla="*/ 4 w 523"/>
                  <a:gd name="T25" fmla="*/ 3 h 195"/>
                  <a:gd name="T26" fmla="*/ 5 w 523"/>
                  <a:gd name="T27" fmla="*/ 2 h 195"/>
                  <a:gd name="T28" fmla="*/ 5 w 523"/>
                  <a:gd name="T29" fmla="*/ 3 h 195"/>
                  <a:gd name="T30" fmla="*/ 6 w 523"/>
                  <a:gd name="T31" fmla="*/ 3 h 195"/>
                  <a:gd name="T32" fmla="*/ 7 w 523"/>
                  <a:gd name="T33" fmla="*/ 3 h 195"/>
                  <a:gd name="T34" fmla="*/ 7 w 523"/>
                  <a:gd name="T35" fmla="*/ 3 h 195"/>
                  <a:gd name="T36" fmla="*/ 8 w 523"/>
                  <a:gd name="T37" fmla="*/ 3 h 195"/>
                  <a:gd name="T38" fmla="*/ 8 w 523"/>
                  <a:gd name="T39" fmla="*/ 2 h 195"/>
                  <a:gd name="T40" fmla="*/ 8 w 523"/>
                  <a:gd name="T41" fmla="*/ 2 h 195"/>
                  <a:gd name="T42" fmla="*/ 8 w 523"/>
                  <a:gd name="T43" fmla="*/ 2 h 195"/>
                  <a:gd name="T44" fmla="*/ 8 w 523"/>
                  <a:gd name="T45" fmla="*/ 1 h 195"/>
                  <a:gd name="T46" fmla="*/ 8 w 523"/>
                  <a:gd name="T47" fmla="*/ 1 h 195"/>
                  <a:gd name="T48" fmla="*/ 8 w 523"/>
                  <a:gd name="T49" fmla="*/ 0 h 195"/>
                  <a:gd name="T50" fmla="*/ 6 w 523"/>
                  <a:gd name="T51" fmla="*/ 0 h 195"/>
                  <a:gd name="T52" fmla="*/ 5 w 523"/>
                  <a:gd name="T53" fmla="*/ 0 h 19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23"/>
                  <a:gd name="T82" fmla="*/ 0 h 195"/>
                  <a:gd name="T83" fmla="*/ 523 w 523"/>
                  <a:gd name="T84" fmla="*/ 195 h 19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23" h="195">
                    <a:moveTo>
                      <a:pt x="293" y="0"/>
                    </a:moveTo>
                    <a:lnTo>
                      <a:pt x="242" y="20"/>
                    </a:lnTo>
                    <a:lnTo>
                      <a:pt x="188" y="20"/>
                    </a:lnTo>
                    <a:lnTo>
                      <a:pt x="127" y="24"/>
                    </a:lnTo>
                    <a:lnTo>
                      <a:pt x="47" y="40"/>
                    </a:lnTo>
                    <a:lnTo>
                      <a:pt x="23" y="57"/>
                    </a:lnTo>
                    <a:lnTo>
                      <a:pt x="0" y="74"/>
                    </a:lnTo>
                    <a:lnTo>
                      <a:pt x="0" y="121"/>
                    </a:lnTo>
                    <a:lnTo>
                      <a:pt x="23" y="154"/>
                    </a:lnTo>
                    <a:lnTo>
                      <a:pt x="70" y="171"/>
                    </a:lnTo>
                    <a:lnTo>
                      <a:pt x="141" y="182"/>
                    </a:lnTo>
                    <a:lnTo>
                      <a:pt x="205" y="182"/>
                    </a:lnTo>
                    <a:lnTo>
                      <a:pt x="269" y="171"/>
                    </a:lnTo>
                    <a:lnTo>
                      <a:pt x="329" y="138"/>
                    </a:lnTo>
                    <a:lnTo>
                      <a:pt x="333" y="171"/>
                    </a:lnTo>
                    <a:lnTo>
                      <a:pt x="380" y="188"/>
                    </a:lnTo>
                    <a:lnTo>
                      <a:pt x="431" y="195"/>
                    </a:lnTo>
                    <a:lnTo>
                      <a:pt x="467" y="192"/>
                    </a:lnTo>
                    <a:lnTo>
                      <a:pt x="517" y="178"/>
                    </a:lnTo>
                    <a:lnTo>
                      <a:pt x="523" y="144"/>
                    </a:lnTo>
                    <a:lnTo>
                      <a:pt x="517" y="131"/>
                    </a:lnTo>
                    <a:lnTo>
                      <a:pt x="521" y="110"/>
                    </a:lnTo>
                    <a:lnTo>
                      <a:pt x="517" y="68"/>
                    </a:lnTo>
                    <a:lnTo>
                      <a:pt x="511" y="34"/>
                    </a:lnTo>
                    <a:lnTo>
                      <a:pt x="477" y="0"/>
                    </a:lnTo>
                    <a:lnTo>
                      <a:pt x="370" y="10"/>
                    </a:lnTo>
                    <a:lnTo>
                      <a:pt x="293" y="0"/>
                    </a:lnTo>
                    <a:close/>
                  </a:path>
                </a:pathLst>
              </a:custGeom>
              <a:solidFill>
                <a:srgbClr val="402000"/>
              </a:solidFill>
              <a:ln w="3175">
                <a:solidFill>
                  <a:srgbClr val="000000"/>
                </a:solidFill>
                <a:round/>
                <a:headEnd/>
                <a:tailEnd/>
              </a:ln>
            </p:spPr>
            <p:txBody>
              <a:bodyPr/>
              <a:lstStyle/>
              <a:p>
                <a:endParaRPr lang="es-ES"/>
              </a:p>
            </p:txBody>
          </p:sp>
          <p:sp>
            <p:nvSpPr>
              <p:cNvPr id="10271" name="Freeform 66"/>
              <p:cNvSpPr>
                <a:spLocks/>
              </p:cNvSpPr>
              <p:nvPr/>
            </p:nvSpPr>
            <p:spPr bwMode="auto">
              <a:xfrm>
                <a:off x="4360" y="1619"/>
                <a:ext cx="139" cy="51"/>
              </a:xfrm>
              <a:custGeom>
                <a:avLst/>
                <a:gdLst>
                  <a:gd name="T0" fmla="*/ 5 w 554"/>
                  <a:gd name="T1" fmla="*/ 0 h 205"/>
                  <a:gd name="T2" fmla="*/ 4 w 554"/>
                  <a:gd name="T3" fmla="*/ 0 h 205"/>
                  <a:gd name="T4" fmla="*/ 3 w 554"/>
                  <a:gd name="T5" fmla="*/ 0 h 205"/>
                  <a:gd name="T6" fmla="*/ 2 w 554"/>
                  <a:gd name="T7" fmla="*/ 0 h 205"/>
                  <a:gd name="T8" fmla="*/ 1 w 554"/>
                  <a:gd name="T9" fmla="*/ 0 h 205"/>
                  <a:gd name="T10" fmla="*/ 1 w 554"/>
                  <a:gd name="T11" fmla="*/ 1 h 205"/>
                  <a:gd name="T12" fmla="*/ 0 w 554"/>
                  <a:gd name="T13" fmla="*/ 1 h 205"/>
                  <a:gd name="T14" fmla="*/ 0 w 554"/>
                  <a:gd name="T15" fmla="*/ 2 h 205"/>
                  <a:gd name="T16" fmla="*/ 1 w 554"/>
                  <a:gd name="T17" fmla="*/ 2 h 205"/>
                  <a:gd name="T18" fmla="*/ 1 w 554"/>
                  <a:gd name="T19" fmla="*/ 3 h 205"/>
                  <a:gd name="T20" fmla="*/ 3 w 554"/>
                  <a:gd name="T21" fmla="*/ 3 h 205"/>
                  <a:gd name="T22" fmla="*/ 4 w 554"/>
                  <a:gd name="T23" fmla="*/ 3 h 205"/>
                  <a:gd name="T24" fmla="*/ 5 w 554"/>
                  <a:gd name="T25" fmla="*/ 3 h 205"/>
                  <a:gd name="T26" fmla="*/ 6 w 554"/>
                  <a:gd name="T27" fmla="*/ 2 h 205"/>
                  <a:gd name="T28" fmla="*/ 6 w 554"/>
                  <a:gd name="T29" fmla="*/ 3 h 205"/>
                  <a:gd name="T30" fmla="*/ 6 w 554"/>
                  <a:gd name="T31" fmla="*/ 3 h 205"/>
                  <a:gd name="T32" fmla="*/ 7 w 554"/>
                  <a:gd name="T33" fmla="*/ 3 h 205"/>
                  <a:gd name="T34" fmla="*/ 8 w 554"/>
                  <a:gd name="T35" fmla="*/ 3 h 205"/>
                  <a:gd name="T36" fmla="*/ 9 w 554"/>
                  <a:gd name="T37" fmla="*/ 3 h 205"/>
                  <a:gd name="T38" fmla="*/ 9 w 554"/>
                  <a:gd name="T39" fmla="*/ 2 h 205"/>
                  <a:gd name="T40" fmla="*/ 9 w 554"/>
                  <a:gd name="T41" fmla="*/ 2 h 205"/>
                  <a:gd name="T42" fmla="*/ 9 w 554"/>
                  <a:gd name="T43" fmla="*/ 2 h 205"/>
                  <a:gd name="T44" fmla="*/ 9 w 554"/>
                  <a:gd name="T45" fmla="*/ 1 h 205"/>
                  <a:gd name="T46" fmla="*/ 9 w 554"/>
                  <a:gd name="T47" fmla="*/ 0 h 205"/>
                  <a:gd name="T48" fmla="*/ 8 w 554"/>
                  <a:gd name="T49" fmla="*/ 0 h 205"/>
                  <a:gd name="T50" fmla="*/ 6 w 554"/>
                  <a:gd name="T51" fmla="*/ 0 h 205"/>
                  <a:gd name="T52" fmla="*/ 5 w 554"/>
                  <a:gd name="T53" fmla="*/ 0 h 2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4"/>
                  <a:gd name="T82" fmla="*/ 0 h 205"/>
                  <a:gd name="T83" fmla="*/ 554 w 554"/>
                  <a:gd name="T84" fmla="*/ 205 h 2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4" h="205">
                    <a:moveTo>
                      <a:pt x="309" y="0"/>
                    </a:moveTo>
                    <a:lnTo>
                      <a:pt x="256" y="21"/>
                    </a:lnTo>
                    <a:lnTo>
                      <a:pt x="200" y="21"/>
                    </a:lnTo>
                    <a:lnTo>
                      <a:pt x="135" y="25"/>
                    </a:lnTo>
                    <a:lnTo>
                      <a:pt x="50" y="41"/>
                    </a:lnTo>
                    <a:lnTo>
                      <a:pt x="25" y="60"/>
                    </a:lnTo>
                    <a:lnTo>
                      <a:pt x="0" y="78"/>
                    </a:lnTo>
                    <a:lnTo>
                      <a:pt x="0" y="127"/>
                    </a:lnTo>
                    <a:lnTo>
                      <a:pt x="25" y="162"/>
                    </a:lnTo>
                    <a:lnTo>
                      <a:pt x="74" y="180"/>
                    </a:lnTo>
                    <a:lnTo>
                      <a:pt x="150" y="192"/>
                    </a:lnTo>
                    <a:lnTo>
                      <a:pt x="217" y="192"/>
                    </a:lnTo>
                    <a:lnTo>
                      <a:pt x="284" y="180"/>
                    </a:lnTo>
                    <a:lnTo>
                      <a:pt x="349" y="145"/>
                    </a:lnTo>
                    <a:lnTo>
                      <a:pt x="352" y="180"/>
                    </a:lnTo>
                    <a:lnTo>
                      <a:pt x="402" y="198"/>
                    </a:lnTo>
                    <a:lnTo>
                      <a:pt x="455" y="205"/>
                    </a:lnTo>
                    <a:lnTo>
                      <a:pt x="494" y="202"/>
                    </a:lnTo>
                    <a:lnTo>
                      <a:pt x="547" y="187"/>
                    </a:lnTo>
                    <a:lnTo>
                      <a:pt x="554" y="152"/>
                    </a:lnTo>
                    <a:lnTo>
                      <a:pt x="547" y="137"/>
                    </a:lnTo>
                    <a:lnTo>
                      <a:pt x="551" y="117"/>
                    </a:lnTo>
                    <a:lnTo>
                      <a:pt x="547" y="71"/>
                    </a:lnTo>
                    <a:lnTo>
                      <a:pt x="541" y="35"/>
                    </a:lnTo>
                    <a:lnTo>
                      <a:pt x="504" y="0"/>
                    </a:lnTo>
                    <a:lnTo>
                      <a:pt x="390" y="10"/>
                    </a:lnTo>
                    <a:lnTo>
                      <a:pt x="309" y="0"/>
                    </a:lnTo>
                    <a:close/>
                  </a:path>
                </a:pathLst>
              </a:custGeom>
              <a:solidFill>
                <a:srgbClr val="603000"/>
              </a:solidFill>
              <a:ln w="3175">
                <a:solidFill>
                  <a:srgbClr val="000000"/>
                </a:solidFill>
                <a:round/>
                <a:headEnd/>
                <a:tailEnd/>
              </a:ln>
            </p:spPr>
            <p:txBody>
              <a:bodyPr/>
              <a:lstStyle/>
              <a:p>
                <a:endParaRPr lang="es-ES"/>
              </a:p>
            </p:txBody>
          </p:sp>
          <p:sp>
            <p:nvSpPr>
              <p:cNvPr id="10272" name="Freeform 67"/>
              <p:cNvSpPr>
                <a:spLocks/>
              </p:cNvSpPr>
              <p:nvPr/>
            </p:nvSpPr>
            <p:spPr bwMode="auto">
              <a:xfrm>
                <a:off x="4404" y="1398"/>
                <a:ext cx="117" cy="227"/>
              </a:xfrm>
              <a:custGeom>
                <a:avLst/>
                <a:gdLst>
                  <a:gd name="T0" fmla="*/ 6 w 467"/>
                  <a:gd name="T1" fmla="*/ 4 h 905"/>
                  <a:gd name="T2" fmla="*/ 5 w 467"/>
                  <a:gd name="T3" fmla="*/ 5 h 905"/>
                  <a:gd name="T4" fmla="*/ 5 w 467"/>
                  <a:gd name="T5" fmla="*/ 7 h 905"/>
                  <a:gd name="T6" fmla="*/ 4 w 467"/>
                  <a:gd name="T7" fmla="*/ 8 h 905"/>
                  <a:gd name="T8" fmla="*/ 4 w 467"/>
                  <a:gd name="T9" fmla="*/ 8 h 905"/>
                  <a:gd name="T10" fmla="*/ 4 w 467"/>
                  <a:gd name="T11" fmla="*/ 9 h 905"/>
                  <a:gd name="T12" fmla="*/ 4 w 467"/>
                  <a:gd name="T13" fmla="*/ 10 h 905"/>
                  <a:gd name="T14" fmla="*/ 5 w 467"/>
                  <a:gd name="T15" fmla="*/ 11 h 905"/>
                  <a:gd name="T16" fmla="*/ 6 w 467"/>
                  <a:gd name="T17" fmla="*/ 12 h 905"/>
                  <a:gd name="T18" fmla="*/ 7 w 467"/>
                  <a:gd name="T19" fmla="*/ 14 h 905"/>
                  <a:gd name="T20" fmla="*/ 7 w 467"/>
                  <a:gd name="T21" fmla="*/ 14 h 905"/>
                  <a:gd name="T22" fmla="*/ 7 w 467"/>
                  <a:gd name="T23" fmla="*/ 14 h 905"/>
                  <a:gd name="T24" fmla="*/ 6 w 467"/>
                  <a:gd name="T25" fmla="*/ 14 h 905"/>
                  <a:gd name="T26" fmla="*/ 5 w 467"/>
                  <a:gd name="T27" fmla="*/ 14 h 905"/>
                  <a:gd name="T28" fmla="*/ 4 w 467"/>
                  <a:gd name="T29" fmla="*/ 14 h 905"/>
                  <a:gd name="T30" fmla="*/ 3 w 467"/>
                  <a:gd name="T31" fmla="*/ 14 h 905"/>
                  <a:gd name="T32" fmla="*/ 3 w 467"/>
                  <a:gd name="T33" fmla="*/ 14 h 905"/>
                  <a:gd name="T34" fmla="*/ 2 w 467"/>
                  <a:gd name="T35" fmla="*/ 13 h 905"/>
                  <a:gd name="T36" fmla="*/ 1 w 467"/>
                  <a:gd name="T37" fmla="*/ 11 h 905"/>
                  <a:gd name="T38" fmla="*/ 1 w 467"/>
                  <a:gd name="T39" fmla="*/ 9 h 905"/>
                  <a:gd name="T40" fmla="*/ 0 w 467"/>
                  <a:gd name="T41" fmla="*/ 8 h 905"/>
                  <a:gd name="T42" fmla="*/ 0 w 467"/>
                  <a:gd name="T43" fmla="*/ 6 h 905"/>
                  <a:gd name="T44" fmla="*/ 2 w 467"/>
                  <a:gd name="T45" fmla="*/ 5 h 905"/>
                  <a:gd name="T46" fmla="*/ 3 w 467"/>
                  <a:gd name="T47" fmla="*/ 3 h 905"/>
                  <a:gd name="T48" fmla="*/ 3 w 467"/>
                  <a:gd name="T49" fmla="*/ 2 h 905"/>
                  <a:gd name="T50" fmla="*/ 3 w 467"/>
                  <a:gd name="T51" fmla="*/ 1 h 905"/>
                  <a:gd name="T52" fmla="*/ 3 w 467"/>
                  <a:gd name="T53" fmla="*/ 0 h 905"/>
                  <a:gd name="T54" fmla="*/ 6 w 467"/>
                  <a:gd name="T55" fmla="*/ 0 h 905"/>
                  <a:gd name="T56" fmla="*/ 7 w 467"/>
                  <a:gd name="T57" fmla="*/ 0 h 905"/>
                  <a:gd name="T58" fmla="*/ 6 w 467"/>
                  <a:gd name="T59" fmla="*/ 2 h 905"/>
                  <a:gd name="T60" fmla="*/ 6 w 467"/>
                  <a:gd name="T61" fmla="*/ 4 h 9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67"/>
                  <a:gd name="T94" fmla="*/ 0 h 905"/>
                  <a:gd name="T95" fmla="*/ 467 w 467"/>
                  <a:gd name="T96" fmla="*/ 905 h 9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67" h="905">
                    <a:moveTo>
                      <a:pt x="369" y="217"/>
                    </a:moveTo>
                    <a:lnTo>
                      <a:pt x="329" y="313"/>
                    </a:lnTo>
                    <a:lnTo>
                      <a:pt x="287" y="409"/>
                    </a:lnTo>
                    <a:lnTo>
                      <a:pt x="270" y="476"/>
                    </a:lnTo>
                    <a:lnTo>
                      <a:pt x="252" y="519"/>
                    </a:lnTo>
                    <a:lnTo>
                      <a:pt x="240" y="544"/>
                    </a:lnTo>
                    <a:lnTo>
                      <a:pt x="270" y="599"/>
                    </a:lnTo>
                    <a:lnTo>
                      <a:pt x="323" y="675"/>
                    </a:lnTo>
                    <a:lnTo>
                      <a:pt x="372" y="766"/>
                    </a:lnTo>
                    <a:lnTo>
                      <a:pt x="442" y="852"/>
                    </a:lnTo>
                    <a:lnTo>
                      <a:pt x="467" y="892"/>
                    </a:lnTo>
                    <a:lnTo>
                      <a:pt x="424" y="898"/>
                    </a:lnTo>
                    <a:lnTo>
                      <a:pt x="347" y="898"/>
                    </a:lnTo>
                    <a:lnTo>
                      <a:pt x="291" y="902"/>
                    </a:lnTo>
                    <a:lnTo>
                      <a:pt x="245" y="905"/>
                    </a:lnTo>
                    <a:lnTo>
                      <a:pt x="198" y="905"/>
                    </a:lnTo>
                    <a:lnTo>
                      <a:pt x="162" y="884"/>
                    </a:lnTo>
                    <a:lnTo>
                      <a:pt x="141" y="841"/>
                    </a:lnTo>
                    <a:lnTo>
                      <a:pt x="74" y="713"/>
                    </a:lnTo>
                    <a:lnTo>
                      <a:pt x="38" y="596"/>
                    </a:lnTo>
                    <a:lnTo>
                      <a:pt x="0" y="494"/>
                    </a:lnTo>
                    <a:lnTo>
                      <a:pt x="13" y="402"/>
                    </a:lnTo>
                    <a:lnTo>
                      <a:pt x="99" y="299"/>
                    </a:lnTo>
                    <a:lnTo>
                      <a:pt x="162" y="207"/>
                    </a:lnTo>
                    <a:lnTo>
                      <a:pt x="198" y="129"/>
                    </a:lnTo>
                    <a:lnTo>
                      <a:pt x="202" y="33"/>
                    </a:lnTo>
                    <a:lnTo>
                      <a:pt x="209" y="0"/>
                    </a:lnTo>
                    <a:lnTo>
                      <a:pt x="344" y="0"/>
                    </a:lnTo>
                    <a:lnTo>
                      <a:pt x="410" y="0"/>
                    </a:lnTo>
                    <a:lnTo>
                      <a:pt x="404" y="142"/>
                    </a:lnTo>
                    <a:lnTo>
                      <a:pt x="369" y="217"/>
                    </a:lnTo>
                    <a:close/>
                  </a:path>
                </a:pathLst>
              </a:custGeom>
              <a:solidFill>
                <a:srgbClr val="0000C4"/>
              </a:solidFill>
              <a:ln w="3175">
                <a:solidFill>
                  <a:srgbClr val="000000"/>
                </a:solidFill>
                <a:round/>
                <a:headEnd/>
                <a:tailEnd/>
              </a:ln>
            </p:spPr>
            <p:txBody>
              <a:bodyPr/>
              <a:lstStyle/>
              <a:p>
                <a:endParaRPr lang="es-ES"/>
              </a:p>
            </p:txBody>
          </p:sp>
          <p:sp>
            <p:nvSpPr>
              <p:cNvPr id="10273" name="Freeform 68"/>
              <p:cNvSpPr>
                <a:spLocks/>
              </p:cNvSpPr>
              <p:nvPr/>
            </p:nvSpPr>
            <p:spPr bwMode="auto">
              <a:xfrm>
                <a:off x="4380" y="1394"/>
                <a:ext cx="130" cy="236"/>
              </a:xfrm>
              <a:custGeom>
                <a:avLst/>
                <a:gdLst>
                  <a:gd name="T0" fmla="*/ 4 w 520"/>
                  <a:gd name="T1" fmla="*/ 0 h 944"/>
                  <a:gd name="T2" fmla="*/ 3 w 520"/>
                  <a:gd name="T3" fmla="*/ 2 h 944"/>
                  <a:gd name="T4" fmla="*/ 3 w 520"/>
                  <a:gd name="T5" fmla="*/ 3 h 944"/>
                  <a:gd name="T6" fmla="*/ 2 w 520"/>
                  <a:gd name="T7" fmla="*/ 4 h 944"/>
                  <a:gd name="T8" fmla="*/ 1 w 520"/>
                  <a:gd name="T9" fmla="*/ 5 h 944"/>
                  <a:gd name="T10" fmla="*/ 1 w 520"/>
                  <a:gd name="T11" fmla="*/ 7 h 944"/>
                  <a:gd name="T12" fmla="*/ 0 w 520"/>
                  <a:gd name="T13" fmla="*/ 7 h 944"/>
                  <a:gd name="T14" fmla="*/ 0 w 520"/>
                  <a:gd name="T15" fmla="*/ 9 h 944"/>
                  <a:gd name="T16" fmla="*/ 0 w 520"/>
                  <a:gd name="T17" fmla="*/ 10 h 944"/>
                  <a:gd name="T18" fmla="*/ 1 w 520"/>
                  <a:gd name="T19" fmla="*/ 11 h 944"/>
                  <a:gd name="T20" fmla="*/ 2 w 520"/>
                  <a:gd name="T21" fmla="*/ 13 h 944"/>
                  <a:gd name="T22" fmla="*/ 3 w 520"/>
                  <a:gd name="T23" fmla="*/ 14 h 944"/>
                  <a:gd name="T24" fmla="*/ 4 w 520"/>
                  <a:gd name="T25" fmla="*/ 15 h 944"/>
                  <a:gd name="T26" fmla="*/ 4 w 520"/>
                  <a:gd name="T27" fmla="*/ 15 h 944"/>
                  <a:gd name="T28" fmla="*/ 5 w 520"/>
                  <a:gd name="T29" fmla="*/ 15 h 944"/>
                  <a:gd name="T30" fmla="*/ 6 w 520"/>
                  <a:gd name="T31" fmla="*/ 15 h 944"/>
                  <a:gd name="T32" fmla="*/ 7 w 520"/>
                  <a:gd name="T33" fmla="*/ 15 h 944"/>
                  <a:gd name="T34" fmla="*/ 7 w 520"/>
                  <a:gd name="T35" fmla="*/ 15 h 944"/>
                  <a:gd name="T36" fmla="*/ 6 w 520"/>
                  <a:gd name="T37" fmla="*/ 13 h 944"/>
                  <a:gd name="T38" fmla="*/ 5 w 520"/>
                  <a:gd name="T39" fmla="*/ 12 h 944"/>
                  <a:gd name="T40" fmla="*/ 5 w 520"/>
                  <a:gd name="T41" fmla="*/ 11 h 944"/>
                  <a:gd name="T42" fmla="*/ 4 w 520"/>
                  <a:gd name="T43" fmla="*/ 10 h 944"/>
                  <a:gd name="T44" fmla="*/ 4 w 520"/>
                  <a:gd name="T45" fmla="*/ 9 h 944"/>
                  <a:gd name="T46" fmla="*/ 3 w 520"/>
                  <a:gd name="T47" fmla="*/ 8 h 944"/>
                  <a:gd name="T48" fmla="*/ 2 w 520"/>
                  <a:gd name="T49" fmla="*/ 8 h 944"/>
                  <a:gd name="T50" fmla="*/ 3 w 520"/>
                  <a:gd name="T51" fmla="*/ 8 h 944"/>
                  <a:gd name="T52" fmla="*/ 4 w 520"/>
                  <a:gd name="T53" fmla="*/ 7 h 944"/>
                  <a:gd name="T54" fmla="*/ 4 w 520"/>
                  <a:gd name="T55" fmla="*/ 7 h 944"/>
                  <a:gd name="T56" fmla="*/ 5 w 520"/>
                  <a:gd name="T57" fmla="*/ 5 h 944"/>
                  <a:gd name="T58" fmla="*/ 6 w 520"/>
                  <a:gd name="T59" fmla="*/ 5 h 944"/>
                  <a:gd name="T60" fmla="*/ 6 w 520"/>
                  <a:gd name="T61" fmla="*/ 4 h 944"/>
                  <a:gd name="T62" fmla="*/ 7 w 520"/>
                  <a:gd name="T63" fmla="*/ 4 h 944"/>
                  <a:gd name="T64" fmla="*/ 8 w 520"/>
                  <a:gd name="T65" fmla="*/ 3 h 944"/>
                  <a:gd name="T66" fmla="*/ 8 w 520"/>
                  <a:gd name="T67" fmla="*/ 2 h 944"/>
                  <a:gd name="T68" fmla="*/ 8 w 520"/>
                  <a:gd name="T69" fmla="*/ 1 h 944"/>
                  <a:gd name="T70" fmla="*/ 8 w 520"/>
                  <a:gd name="T71" fmla="*/ 0 h 944"/>
                  <a:gd name="T72" fmla="*/ 7 w 520"/>
                  <a:gd name="T73" fmla="*/ 0 h 944"/>
                  <a:gd name="T74" fmla="*/ 5 w 520"/>
                  <a:gd name="T75" fmla="*/ 0 h 944"/>
                  <a:gd name="T76" fmla="*/ 4 w 520"/>
                  <a:gd name="T77" fmla="*/ 0 h 9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20"/>
                  <a:gd name="T118" fmla="*/ 0 h 944"/>
                  <a:gd name="T119" fmla="*/ 520 w 520"/>
                  <a:gd name="T120" fmla="*/ 944 h 94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20" h="944">
                    <a:moveTo>
                      <a:pt x="245" y="0"/>
                    </a:moveTo>
                    <a:lnTo>
                      <a:pt x="199" y="124"/>
                    </a:lnTo>
                    <a:lnTo>
                      <a:pt x="174" y="199"/>
                    </a:lnTo>
                    <a:lnTo>
                      <a:pt x="156" y="234"/>
                    </a:lnTo>
                    <a:lnTo>
                      <a:pt x="91" y="313"/>
                    </a:lnTo>
                    <a:lnTo>
                      <a:pt x="35" y="412"/>
                    </a:lnTo>
                    <a:lnTo>
                      <a:pt x="13" y="483"/>
                    </a:lnTo>
                    <a:lnTo>
                      <a:pt x="0" y="546"/>
                    </a:lnTo>
                    <a:lnTo>
                      <a:pt x="13" y="604"/>
                    </a:lnTo>
                    <a:lnTo>
                      <a:pt x="78" y="692"/>
                    </a:lnTo>
                    <a:lnTo>
                      <a:pt x="162" y="816"/>
                    </a:lnTo>
                    <a:lnTo>
                      <a:pt x="212" y="909"/>
                    </a:lnTo>
                    <a:lnTo>
                      <a:pt x="245" y="926"/>
                    </a:lnTo>
                    <a:lnTo>
                      <a:pt x="294" y="940"/>
                    </a:lnTo>
                    <a:lnTo>
                      <a:pt x="348" y="944"/>
                    </a:lnTo>
                    <a:lnTo>
                      <a:pt x="394" y="940"/>
                    </a:lnTo>
                    <a:lnTo>
                      <a:pt x="437" y="937"/>
                    </a:lnTo>
                    <a:lnTo>
                      <a:pt x="457" y="919"/>
                    </a:lnTo>
                    <a:lnTo>
                      <a:pt x="401" y="848"/>
                    </a:lnTo>
                    <a:lnTo>
                      <a:pt x="336" y="748"/>
                    </a:lnTo>
                    <a:lnTo>
                      <a:pt x="301" y="674"/>
                    </a:lnTo>
                    <a:lnTo>
                      <a:pt x="266" y="621"/>
                    </a:lnTo>
                    <a:lnTo>
                      <a:pt x="241" y="558"/>
                    </a:lnTo>
                    <a:lnTo>
                      <a:pt x="212" y="518"/>
                    </a:lnTo>
                    <a:lnTo>
                      <a:pt x="162" y="497"/>
                    </a:lnTo>
                    <a:lnTo>
                      <a:pt x="234" y="522"/>
                    </a:lnTo>
                    <a:lnTo>
                      <a:pt x="258" y="469"/>
                    </a:lnTo>
                    <a:lnTo>
                      <a:pt x="294" y="409"/>
                    </a:lnTo>
                    <a:lnTo>
                      <a:pt x="333" y="338"/>
                    </a:lnTo>
                    <a:lnTo>
                      <a:pt x="379" y="288"/>
                    </a:lnTo>
                    <a:lnTo>
                      <a:pt x="425" y="277"/>
                    </a:lnTo>
                    <a:lnTo>
                      <a:pt x="475" y="252"/>
                    </a:lnTo>
                    <a:lnTo>
                      <a:pt x="503" y="206"/>
                    </a:lnTo>
                    <a:lnTo>
                      <a:pt x="520" y="118"/>
                    </a:lnTo>
                    <a:lnTo>
                      <a:pt x="520" y="39"/>
                    </a:lnTo>
                    <a:lnTo>
                      <a:pt x="520" y="4"/>
                    </a:lnTo>
                    <a:lnTo>
                      <a:pt x="429" y="7"/>
                    </a:lnTo>
                    <a:lnTo>
                      <a:pt x="354" y="7"/>
                    </a:lnTo>
                    <a:lnTo>
                      <a:pt x="245" y="0"/>
                    </a:lnTo>
                    <a:close/>
                  </a:path>
                </a:pathLst>
              </a:custGeom>
              <a:solidFill>
                <a:srgbClr val="0000E0"/>
              </a:solidFill>
              <a:ln w="3175">
                <a:solidFill>
                  <a:srgbClr val="000000"/>
                </a:solidFill>
                <a:round/>
                <a:headEnd/>
                <a:tailEnd/>
              </a:ln>
            </p:spPr>
            <p:txBody>
              <a:bodyPr/>
              <a:lstStyle/>
              <a:p>
                <a:endParaRPr lang="es-ES"/>
              </a:p>
            </p:txBody>
          </p:sp>
          <p:grpSp>
            <p:nvGrpSpPr>
              <p:cNvPr id="8" name="Group 69"/>
              <p:cNvGrpSpPr>
                <a:grpSpLocks/>
              </p:cNvGrpSpPr>
              <p:nvPr/>
            </p:nvGrpSpPr>
            <p:grpSpPr bwMode="auto">
              <a:xfrm>
                <a:off x="4496" y="1444"/>
                <a:ext cx="32" cy="38"/>
                <a:chOff x="3227" y="2300"/>
                <a:chExt cx="32" cy="38"/>
              </a:xfrm>
            </p:grpSpPr>
            <p:sp>
              <p:nvSpPr>
                <p:cNvPr id="10351" name="Freeform 70"/>
                <p:cNvSpPr>
                  <a:spLocks/>
                </p:cNvSpPr>
                <p:nvPr/>
              </p:nvSpPr>
              <p:spPr bwMode="auto">
                <a:xfrm>
                  <a:off x="3227" y="2300"/>
                  <a:ext cx="24" cy="27"/>
                </a:xfrm>
                <a:custGeom>
                  <a:avLst/>
                  <a:gdLst>
                    <a:gd name="T0" fmla="*/ 1 w 98"/>
                    <a:gd name="T1" fmla="*/ 0 h 107"/>
                    <a:gd name="T2" fmla="*/ 1 w 98"/>
                    <a:gd name="T3" fmla="*/ 1 h 107"/>
                    <a:gd name="T4" fmla="*/ 1 w 98"/>
                    <a:gd name="T5" fmla="*/ 1 h 107"/>
                    <a:gd name="T6" fmla="*/ 0 w 98"/>
                    <a:gd name="T7" fmla="*/ 2 h 107"/>
                    <a:gd name="T8" fmla="*/ 0 w 98"/>
                    <a:gd name="T9" fmla="*/ 2 h 107"/>
                    <a:gd name="T10" fmla="*/ 0 60000 65536"/>
                    <a:gd name="T11" fmla="*/ 0 60000 65536"/>
                    <a:gd name="T12" fmla="*/ 0 60000 65536"/>
                    <a:gd name="T13" fmla="*/ 0 60000 65536"/>
                    <a:gd name="T14" fmla="*/ 0 60000 65536"/>
                    <a:gd name="T15" fmla="*/ 0 w 98"/>
                    <a:gd name="T16" fmla="*/ 0 h 107"/>
                    <a:gd name="T17" fmla="*/ 98 w 98"/>
                    <a:gd name="T18" fmla="*/ 107 h 107"/>
                  </a:gdLst>
                  <a:ahLst/>
                  <a:cxnLst>
                    <a:cxn ang="T10">
                      <a:pos x="T0" y="T1"/>
                    </a:cxn>
                    <a:cxn ang="T11">
                      <a:pos x="T2" y="T3"/>
                    </a:cxn>
                    <a:cxn ang="T12">
                      <a:pos x="T4" y="T5"/>
                    </a:cxn>
                    <a:cxn ang="T13">
                      <a:pos x="T6" y="T7"/>
                    </a:cxn>
                    <a:cxn ang="T14">
                      <a:pos x="T8" y="T9"/>
                    </a:cxn>
                  </a:cxnLst>
                  <a:rect l="T15" t="T16" r="T17" b="T18"/>
                  <a:pathLst>
                    <a:path w="98" h="107">
                      <a:moveTo>
                        <a:pt x="98" y="0"/>
                      </a:moveTo>
                      <a:lnTo>
                        <a:pt x="84" y="39"/>
                      </a:lnTo>
                      <a:lnTo>
                        <a:pt x="63" y="69"/>
                      </a:lnTo>
                      <a:lnTo>
                        <a:pt x="38" y="90"/>
                      </a:lnTo>
                      <a:lnTo>
                        <a:pt x="0" y="107"/>
                      </a:lnTo>
                    </a:path>
                  </a:pathLst>
                </a:custGeom>
                <a:noFill/>
                <a:ln w="3175">
                  <a:solidFill>
                    <a:srgbClr val="000000"/>
                  </a:solidFill>
                  <a:round/>
                  <a:headEnd/>
                  <a:tailEnd/>
                </a:ln>
              </p:spPr>
              <p:txBody>
                <a:bodyPr/>
                <a:lstStyle/>
                <a:p>
                  <a:endParaRPr lang="es-ES"/>
                </a:p>
              </p:txBody>
            </p:sp>
            <p:sp>
              <p:nvSpPr>
                <p:cNvPr id="10352" name="Freeform 71"/>
                <p:cNvSpPr>
                  <a:spLocks/>
                </p:cNvSpPr>
                <p:nvPr/>
              </p:nvSpPr>
              <p:spPr bwMode="auto">
                <a:xfrm>
                  <a:off x="3233" y="2308"/>
                  <a:ext cx="26" cy="30"/>
                </a:xfrm>
                <a:custGeom>
                  <a:avLst/>
                  <a:gdLst>
                    <a:gd name="T0" fmla="*/ 1 w 108"/>
                    <a:gd name="T1" fmla="*/ 0 h 118"/>
                    <a:gd name="T2" fmla="*/ 1 w 108"/>
                    <a:gd name="T3" fmla="*/ 1 h 118"/>
                    <a:gd name="T4" fmla="*/ 1 w 108"/>
                    <a:gd name="T5" fmla="*/ 1 h 118"/>
                    <a:gd name="T6" fmla="*/ 0 w 108"/>
                    <a:gd name="T7" fmla="*/ 2 h 118"/>
                    <a:gd name="T8" fmla="*/ 0 w 108"/>
                    <a:gd name="T9" fmla="*/ 2 h 118"/>
                    <a:gd name="T10" fmla="*/ 0 60000 65536"/>
                    <a:gd name="T11" fmla="*/ 0 60000 65536"/>
                    <a:gd name="T12" fmla="*/ 0 60000 65536"/>
                    <a:gd name="T13" fmla="*/ 0 60000 65536"/>
                    <a:gd name="T14" fmla="*/ 0 60000 65536"/>
                    <a:gd name="T15" fmla="*/ 0 w 108"/>
                    <a:gd name="T16" fmla="*/ 0 h 118"/>
                    <a:gd name="T17" fmla="*/ 108 w 108"/>
                    <a:gd name="T18" fmla="*/ 118 h 118"/>
                  </a:gdLst>
                  <a:ahLst/>
                  <a:cxnLst>
                    <a:cxn ang="T10">
                      <a:pos x="T0" y="T1"/>
                    </a:cxn>
                    <a:cxn ang="T11">
                      <a:pos x="T2" y="T3"/>
                    </a:cxn>
                    <a:cxn ang="T12">
                      <a:pos x="T4" y="T5"/>
                    </a:cxn>
                    <a:cxn ang="T13">
                      <a:pos x="T6" y="T7"/>
                    </a:cxn>
                    <a:cxn ang="T14">
                      <a:pos x="T8" y="T9"/>
                    </a:cxn>
                  </a:cxnLst>
                  <a:rect l="T15" t="T16" r="T17" b="T18"/>
                  <a:pathLst>
                    <a:path w="108" h="118">
                      <a:moveTo>
                        <a:pt x="108" y="0"/>
                      </a:moveTo>
                      <a:lnTo>
                        <a:pt x="94" y="43"/>
                      </a:lnTo>
                      <a:lnTo>
                        <a:pt x="70" y="76"/>
                      </a:lnTo>
                      <a:lnTo>
                        <a:pt x="41" y="100"/>
                      </a:lnTo>
                      <a:lnTo>
                        <a:pt x="0" y="118"/>
                      </a:lnTo>
                    </a:path>
                  </a:pathLst>
                </a:custGeom>
                <a:noFill/>
                <a:ln w="3175">
                  <a:solidFill>
                    <a:srgbClr val="000000"/>
                  </a:solidFill>
                  <a:round/>
                  <a:headEnd/>
                  <a:tailEnd/>
                </a:ln>
              </p:spPr>
              <p:txBody>
                <a:bodyPr/>
                <a:lstStyle/>
                <a:p>
                  <a:endParaRPr lang="es-ES"/>
                </a:p>
              </p:txBody>
            </p:sp>
          </p:grpSp>
          <p:sp>
            <p:nvSpPr>
              <p:cNvPr id="10275" name="Freeform 72"/>
              <p:cNvSpPr>
                <a:spLocks/>
              </p:cNvSpPr>
              <p:nvPr/>
            </p:nvSpPr>
            <p:spPr bwMode="auto">
              <a:xfrm>
                <a:off x="4285" y="1133"/>
                <a:ext cx="92" cy="87"/>
              </a:xfrm>
              <a:custGeom>
                <a:avLst/>
                <a:gdLst>
                  <a:gd name="T0" fmla="*/ 5 w 365"/>
                  <a:gd name="T1" fmla="*/ 5 h 349"/>
                  <a:gd name="T2" fmla="*/ 3 w 365"/>
                  <a:gd name="T3" fmla="*/ 4 h 349"/>
                  <a:gd name="T4" fmla="*/ 3 w 365"/>
                  <a:gd name="T5" fmla="*/ 4 h 349"/>
                  <a:gd name="T6" fmla="*/ 2 w 365"/>
                  <a:gd name="T7" fmla="*/ 4 h 349"/>
                  <a:gd name="T8" fmla="*/ 1 w 365"/>
                  <a:gd name="T9" fmla="*/ 3 h 349"/>
                  <a:gd name="T10" fmla="*/ 0 w 365"/>
                  <a:gd name="T11" fmla="*/ 2 h 349"/>
                  <a:gd name="T12" fmla="*/ 0 w 365"/>
                  <a:gd name="T13" fmla="*/ 2 h 349"/>
                  <a:gd name="T14" fmla="*/ 0 w 365"/>
                  <a:gd name="T15" fmla="*/ 2 h 349"/>
                  <a:gd name="T16" fmla="*/ 1 w 365"/>
                  <a:gd name="T17" fmla="*/ 2 h 349"/>
                  <a:gd name="T18" fmla="*/ 0 w 365"/>
                  <a:gd name="T19" fmla="*/ 1 h 349"/>
                  <a:gd name="T20" fmla="*/ 1 w 365"/>
                  <a:gd name="T21" fmla="*/ 1 h 349"/>
                  <a:gd name="T22" fmla="*/ 2 w 365"/>
                  <a:gd name="T23" fmla="*/ 2 h 349"/>
                  <a:gd name="T24" fmla="*/ 2 w 365"/>
                  <a:gd name="T25" fmla="*/ 2 h 349"/>
                  <a:gd name="T26" fmla="*/ 1 w 365"/>
                  <a:gd name="T27" fmla="*/ 1 h 349"/>
                  <a:gd name="T28" fmla="*/ 1 w 365"/>
                  <a:gd name="T29" fmla="*/ 1 h 349"/>
                  <a:gd name="T30" fmla="*/ 1 w 365"/>
                  <a:gd name="T31" fmla="*/ 0 h 349"/>
                  <a:gd name="T32" fmla="*/ 2 w 365"/>
                  <a:gd name="T33" fmla="*/ 1 h 349"/>
                  <a:gd name="T34" fmla="*/ 3 w 365"/>
                  <a:gd name="T35" fmla="*/ 1 h 349"/>
                  <a:gd name="T36" fmla="*/ 4 w 365"/>
                  <a:gd name="T37" fmla="*/ 2 h 349"/>
                  <a:gd name="T38" fmla="*/ 4 w 365"/>
                  <a:gd name="T39" fmla="*/ 1 h 349"/>
                  <a:gd name="T40" fmla="*/ 3 w 365"/>
                  <a:gd name="T41" fmla="*/ 1 h 349"/>
                  <a:gd name="T42" fmla="*/ 3 w 365"/>
                  <a:gd name="T43" fmla="*/ 0 h 349"/>
                  <a:gd name="T44" fmla="*/ 3 w 365"/>
                  <a:gd name="T45" fmla="*/ 0 h 349"/>
                  <a:gd name="T46" fmla="*/ 4 w 365"/>
                  <a:gd name="T47" fmla="*/ 0 h 349"/>
                  <a:gd name="T48" fmla="*/ 5 w 365"/>
                  <a:gd name="T49" fmla="*/ 1 h 349"/>
                  <a:gd name="T50" fmla="*/ 5 w 365"/>
                  <a:gd name="T51" fmla="*/ 1 h 349"/>
                  <a:gd name="T52" fmla="*/ 5 w 365"/>
                  <a:gd name="T53" fmla="*/ 2 h 349"/>
                  <a:gd name="T54" fmla="*/ 5 w 365"/>
                  <a:gd name="T55" fmla="*/ 3 h 349"/>
                  <a:gd name="T56" fmla="*/ 5 w 365"/>
                  <a:gd name="T57" fmla="*/ 4 h 349"/>
                  <a:gd name="T58" fmla="*/ 6 w 365"/>
                  <a:gd name="T59" fmla="*/ 4 h 349"/>
                  <a:gd name="T60" fmla="*/ 5 w 365"/>
                  <a:gd name="T61" fmla="*/ 5 h 34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65"/>
                  <a:gd name="T94" fmla="*/ 0 h 349"/>
                  <a:gd name="T95" fmla="*/ 365 w 365"/>
                  <a:gd name="T96" fmla="*/ 349 h 34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65" h="349">
                    <a:moveTo>
                      <a:pt x="291" y="349"/>
                    </a:moveTo>
                    <a:lnTo>
                      <a:pt x="205" y="281"/>
                    </a:lnTo>
                    <a:lnTo>
                      <a:pt x="149" y="271"/>
                    </a:lnTo>
                    <a:lnTo>
                      <a:pt x="89" y="253"/>
                    </a:lnTo>
                    <a:lnTo>
                      <a:pt x="53" y="217"/>
                    </a:lnTo>
                    <a:lnTo>
                      <a:pt x="14" y="164"/>
                    </a:lnTo>
                    <a:lnTo>
                      <a:pt x="0" y="154"/>
                    </a:lnTo>
                    <a:lnTo>
                      <a:pt x="6" y="114"/>
                    </a:lnTo>
                    <a:lnTo>
                      <a:pt x="49" y="139"/>
                    </a:lnTo>
                    <a:lnTo>
                      <a:pt x="21" y="104"/>
                    </a:lnTo>
                    <a:lnTo>
                      <a:pt x="43" y="83"/>
                    </a:lnTo>
                    <a:lnTo>
                      <a:pt x="96" y="114"/>
                    </a:lnTo>
                    <a:lnTo>
                      <a:pt x="138" y="149"/>
                    </a:lnTo>
                    <a:lnTo>
                      <a:pt x="74" y="79"/>
                    </a:lnTo>
                    <a:lnTo>
                      <a:pt x="67" y="47"/>
                    </a:lnTo>
                    <a:lnTo>
                      <a:pt x="81" y="25"/>
                    </a:lnTo>
                    <a:lnTo>
                      <a:pt x="114" y="43"/>
                    </a:lnTo>
                    <a:lnTo>
                      <a:pt x="188" y="96"/>
                    </a:lnTo>
                    <a:lnTo>
                      <a:pt x="213" y="129"/>
                    </a:lnTo>
                    <a:lnTo>
                      <a:pt x="238" y="100"/>
                    </a:lnTo>
                    <a:lnTo>
                      <a:pt x="210" y="43"/>
                    </a:lnTo>
                    <a:lnTo>
                      <a:pt x="198" y="18"/>
                    </a:lnTo>
                    <a:lnTo>
                      <a:pt x="210" y="0"/>
                    </a:lnTo>
                    <a:lnTo>
                      <a:pt x="234" y="8"/>
                    </a:lnTo>
                    <a:lnTo>
                      <a:pt x="287" y="47"/>
                    </a:lnTo>
                    <a:lnTo>
                      <a:pt x="309" y="104"/>
                    </a:lnTo>
                    <a:lnTo>
                      <a:pt x="306" y="146"/>
                    </a:lnTo>
                    <a:lnTo>
                      <a:pt x="301" y="185"/>
                    </a:lnTo>
                    <a:lnTo>
                      <a:pt x="301" y="238"/>
                    </a:lnTo>
                    <a:lnTo>
                      <a:pt x="365" y="281"/>
                    </a:lnTo>
                    <a:lnTo>
                      <a:pt x="291" y="349"/>
                    </a:lnTo>
                    <a:close/>
                  </a:path>
                </a:pathLst>
              </a:custGeom>
              <a:solidFill>
                <a:srgbClr val="FFE0C0"/>
              </a:solidFill>
              <a:ln w="3175">
                <a:solidFill>
                  <a:srgbClr val="000000"/>
                </a:solidFill>
                <a:round/>
                <a:headEnd/>
                <a:tailEnd/>
              </a:ln>
            </p:spPr>
            <p:txBody>
              <a:bodyPr/>
              <a:lstStyle/>
              <a:p>
                <a:endParaRPr lang="es-ES"/>
              </a:p>
            </p:txBody>
          </p:sp>
          <p:sp>
            <p:nvSpPr>
              <p:cNvPr id="10276" name="Freeform 73"/>
              <p:cNvSpPr>
                <a:spLocks/>
              </p:cNvSpPr>
              <p:nvPr/>
            </p:nvSpPr>
            <p:spPr bwMode="auto">
              <a:xfrm>
                <a:off x="4336" y="1180"/>
                <a:ext cx="197" cy="227"/>
              </a:xfrm>
              <a:custGeom>
                <a:avLst/>
                <a:gdLst>
                  <a:gd name="T0" fmla="*/ 11 w 786"/>
                  <a:gd name="T1" fmla="*/ 5 h 906"/>
                  <a:gd name="T2" fmla="*/ 11 w 786"/>
                  <a:gd name="T3" fmla="*/ 4 h 906"/>
                  <a:gd name="T4" fmla="*/ 10 w 786"/>
                  <a:gd name="T5" fmla="*/ 4 h 906"/>
                  <a:gd name="T6" fmla="*/ 9 w 786"/>
                  <a:gd name="T7" fmla="*/ 5 h 906"/>
                  <a:gd name="T8" fmla="*/ 8 w 786"/>
                  <a:gd name="T9" fmla="*/ 5 h 906"/>
                  <a:gd name="T10" fmla="*/ 7 w 786"/>
                  <a:gd name="T11" fmla="*/ 5 h 906"/>
                  <a:gd name="T12" fmla="*/ 6 w 786"/>
                  <a:gd name="T13" fmla="*/ 5 h 906"/>
                  <a:gd name="T14" fmla="*/ 6 w 786"/>
                  <a:gd name="T15" fmla="*/ 5 h 906"/>
                  <a:gd name="T16" fmla="*/ 6 w 786"/>
                  <a:gd name="T17" fmla="*/ 4 h 906"/>
                  <a:gd name="T18" fmla="*/ 5 w 786"/>
                  <a:gd name="T19" fmla="*/ 4 h 906"/>
                  <a:gd name="T20" fmla="*/ 4 w 786"/>
                  <a:gd name="T21" fmla="*/ 4 h 906"/>
                  <a:gd name="T22" fmla="*/ 3 w 786"/>
                  <a:gd name="T23" fmla="*/ 2 h 906"/>
                  <a:gd name="T24" fmla="*/ 2 w 786"/>
                  <a:gd name="T25" fmla="*/ 0 h 906"/>
                  <a:gd name="T26" fmla="*/ 0 w 786"/>
                  <a:gd name="T27" fmla="*/ 2 h 906"/>
                  <a:gd name="T28" fmla="*/ 2 w 786"/>
                  <a:gd name="T29" fmla="*/ 4 h 906"/>
                  <a:gd name="T30" fmla="*/ 3 w 786"/>
                  <a:gd name="T31" fmla="*/ 5 h 906"/>
                  <a:gd name="T32" fmla="*/ 4 w 786"/>
                  <a:gd name="T33" fmla="*/ 6 h 906"/>
                  <a:gd name="T34" fmla="*/ 4 w 786"/>
                  <a:gd name="T35" fmla="*/ 7 h 906"/>
                  <a:gd name="T36" fmla="*/ 5 w 786"/>
                  <a:gd name="T37" fmla="*/ 7 h 906"/>
                  <a:gd name="T38" fmla="*/ 6 w 786"/>
                  <a:gd name="T39" fmla="*/ 7 h 906"/>
                  <a:gd name="T40" fmla="*/ 7 w 786"/>
                  <a:gd name="T41" fmla="*/ 8 h 906"/>
                  <a:gd name="T42" fmla="*/ 7 w 786"/>
                  <a:gd name="T43" fmla="*/ 9 h 906"/>
                  <a:gd name="T44" fmla="*/ 7 w 786"/>
                  <a:gd name="T45" fmla="*/ 10 h 906"/>
                  <a:gd name="T46" fmla="*/ 7 w 786"/>
                  <a:gd name="T47" fmla="*/ 11 h 906"/>
                  <a:gd name="T48" fmla="*/ 6 w 786"/>
                  <a:gd name="T49" fmla="*/ 12 h 906"/>
                  <a:gd name="T50" fmla="*/ 6 w 786"/>
                  <a:gd name="T51" fmla="*/ 13 h 906"/>
                  <a:gd name="T52" fmla="*/ 7 w 786"/>
                  <a:gd name="T53" fmla="*/ 14 h 906"/>
                  <a:gd name="T54" fmla="*/ 7 w 786"/>
                  <a:gd name="T55" fmla="*/ 14 h 906"/>
                  <a:gd name="T56" fmla="*/ 8 w 786"/>
                  <a:gd name="T57" fmla="*/ 14 h 906"/>
                  <a:gd name="T58" fmla="*/ 9 w 786"/>
                  <a:gd name="T59" fmla="*/ 14 h 906"/>
                  <a:gd name="T60" fmla="*/ 10 w 786"/>
                  <a:gd name="T61" fmla="*/ 14 h 906"/>
                  <a:gd name="T62" fmla="*/ 11 w 786"/>
                  <a:gd name="T63" fmla="*/ 14 h 906"/>
                  <a:gd name="T64" fmla="*/ 12 w 786"/>
                  <a:gd name="T65" fmla="*/ 14 h 906"/>
                  <a:gd name="T66" fmla="*/ 12 w 786"/>
                  <a:gd name="T67" fmla="*/ 12 h 906"/>
                  <a:gd name="T68" fmla="*/ 12 w 786"/>
                  <a:gd name="T69" fmla="*/ 11 h 906"/>
                  <a:gd name="T70" fmla="*/ 12 w 786"/>
                  <a:gd name="T71" fmla="*/ 10 h 906"/>
                  <a:gd name="T72" fmla="*/ 12 w 786"/>
                  <a:gd name="T73" fmla="*/ 10 h 906"/>
                  <a:gd name="T74" fmla="*/ 12 w 786"/>
                  <a:gd name="T75" fmla="*/ 9 h 906"/>
                  <a:gd name="T76" fmla="*/ 12 w 786"/>
                  <a:gd name="T77" fmla="*/ 9 h 906"/>
                  <a:gd name="T78" fmla="*/ 12 w 786"/>
                  <a:gd name="T79" fmla="*/ 9 h 906"/>
                  <a:gd name="T80" fmla="*/ 12 w 786"/>
                  <a:gd name="T81" fmla="*/ 8 h 906"/>
                  <a:gd name="T82" fmla="*/ 12 w 786"/>
                  <a:gd name="T83" fmla="*/ 7 h 906"/>
                  <a:gd name="T84" fmla="*/ 12 w 786"/>
                  <a:gd name="T85" fmla="*/ 6 h 906"/>
                  <a:gd name="T86" fmla="*/ 12 w 786"/>
                  <a:gd name="T87" fmla="*/ 6 h 906"/>
                  <a:gd name="T88" fmla="*/ 12 w 786"/>
                  <a:gd name="T89" fmla="*/ 5 h 906"/>
                  <a:gd name="T90" fmla="*/ 11 w 786"/>
                  <a:gd name="T91" fmla="*/ 5 h 90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86"/>
                  <a:gd name="T139" fmla="*/ 0 h 906"/>
                  <a:gd name="T140" fmla="*/ 786 w 786"/>
                  <a:gd name="T141" fmla="*/ 906 h 90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86" h="906">
                    <a:moveTo>
                      <a:pt x="719" y="297"/>
                    </a:moveTo>
                    <a:lnTo>
                      <a:pt x="681" y="264"/>
                    </a:lnTo>
                    <a:lnTo>
                      <a:pt x="649" y="268"/>
                    </a:lnTo>
                    <a:lnTo>
                      <a:pt x="550" y="292"/>
                    </a:lnTo>
                    <a:lnTo>
                      <a:pt x="507" y="335"/>
                    </a:lnTo>
                    <a:lnTo>
                      <a:pt x="459" y="316"/>
                    </a:lnTo>
                    <a:lnTo>
                      <a:pt x="394" y="288"/>
                    </a:lnTo>
                    <a:lnTo>
                      <a:pt x="365" y="297"/>
                    </a:lnTo>
                    <a:lnTo>
                      <a:pt x="346" y="277"/>
                    </a:lnTo>
                    <a:lnTo>
                      <a:pt x="317" y="277"/>
                    </a:lnTo>
                    <a:lnTo>
                      <a:pt x="256" y="217"/>
                    </a:lnTo>
                    <a:lnTo>
                      <a:pt x="170" y="89"/>
                    </a:lnTo>
                    <a:lnTo>
                      <a:pt x="105" y="0"/>
                    </a:lnTo>
                    <a:lnTo>
                      <a:pt x="0" y="147"/>
                    </a:lnTo>
                    <a:lnTo>
                      <a:pt x="105" y="217"/>
                    </a:lnTo>
                    <a:lnTo>
                      <a:pt x="209" y="316"/>
                    </a:lnTo>
                    <a:lnTo>
                      <a:pt x="275" y="377"/>
                    </a:lnTo>
                    <a:lnTo>
                      <a:pt x="265" y="415"/>
                    </a:lnTo>
                    <a:lnTo>
                      <a:pt x="313" y="452"/>
                    </a:lnTo>
                    <a:lnTo>
                      <a:pt x="360" y="452"/>
                    </a:lnTo>
                    <a:lnTo>
                      <a:pt x="412" y="514"/>
                    </a:lnTo>
                    <a:lnTo>
                      <a:pt x="446" y="553"/>
                    </a:lnTo>
                    <a:lnTo>
                      <a:pt x="431" y="609"/>
                    </a:lnTo>
                    <a:lnTo>
                      <a:pt x="418" y="704"/>
                    </a:lnTo>
                    <a:lnTo>
                      <a:pt x="403" y="751"/>
                    </a:lnTo>
                    <a:lnTo>
                      <a:pt x="398" y="803"/>
                    </a:lnTo>
                    <a:lnTo>
                      <a:pt x="412" y="864"/>
                    </a:lnTo>
                    <a:lnTo>
                      <a:pt x="441" y="892"/>
                    </a:lnTo>
                    <a:lnTo>
                      <a:pt x="493" y="902"/>
                    </a:lnTo>
                    <a:lnTo>
                      <a:pt x="578" y="906"/>
                    </a:lnTo>
                    <a:lnTo>
                      <a:pt x="659" y="902"/>
                    </a:lnTo>
                    <a:lnTo>
                      <a:pt x="710" y="888"/>
                    </a:lnTo>
                    <a:lnTo>
                      <a:pt x="752" y="854"/>
                    </a:lnTo>
                    <a:lnTo>
                      <a:pt x="762" y="765"/>
                    </a:lnTo>
                    <a:lnTo>
                      <a:pt x="757" y="723"/>
                    </a:lnTo>
                    <a:lnTo>
                      <a:pt x="771" y="648"/>
                    </a:lnTo>
                    <a:lnTo>
                      <a:pt x="757" y="628"/>
                    </a:lnTo>
                    <a:lnTo>
                      <a:pt x="757" y="590"/>
                    </a:lnTo>
                    <a:lnTo>
                      <a:pt x="771" y="564"/>
                    </a:lnTo>
                    <a:lnTo>
                      <a:pt x="781" y="534"/>
                    </a:lnTo>
                    <a:lnTo>
                      <a:pt x="786" y="485"/>
                    </a:lnTo>
                    <a:lnTo>
                      <a:pt x="781" y="443"/>
                    </a:lnTo>
                    <a:lnTo>
                      <a:pt x="774" y="397"/>
                    </a:lnTo>
                    <a:lnTo>
                      <a:pt x="762" y="363"/>
                    </a:lnTo>
                    <a:lnTo>
                      <a:pt x="746" y="329"/>
                    </a:lnTo>
                    <a:lnTo>
                      <a:pt x="719" y="297"/>
                    </a:lnTo>
                    <a:close/>
                  </a:path>
                </a:pathLst>
              </a:custGeom>
              <a:solidFill>
                <a:srgbClr val="4040FF"/>
              </a:solidFill>
              <a:ln w="3175">
                <a:solidFill>
                  <a:srgbClr val="000000"/>
                </a:solidFill>
                <a:round/>
                <a:headEnd/>
                <a:tailEnd/>
              </a:ln>
            </p:spPr>
            <p:txBody>
              <a:bodyPr/>
              <a:lstStyle/>
              <a:p>
                <a:endParaRPr lang="es-ES"/>
              </a:p>
            </p:txBody>
          </p:sp>
          <p:grpSp>
            <p:nvGrpSpPr>
              <p:cNvPr id="9" name="Group 74"/>
              <p:cNvGrpSpPr>
                <a:grpSpLocks/>
              </p:cNvGrpSpPr>
              <p:nvPr/>
            </p:nvGrpSpPr>
            <p:grpSpPr bwMode="auto">
              <a:xfrm>
                <a:off x="4460" y="1273"/>
                <a:ext cx="64" cy="117"/>
                <a:chOff x="3191" y="2129"/>
                <a:chExt cx="64" cy="117"/>
              </a:xfrm>
            </p:grpSpPr>
            <p:sp>
              <p:nvSpPr>
                <p:cNvPr id="10349" name="Freeform 75"/>
                <p:cNvSpPr>
                  <a:spLocks/>
                </p:cNvSpPr>
                <p:nvPr/>
              </p:nvSpPr>
              <p:spPr bwMode="auto">
                <a:xfrm>
                  <a:off x="3213" y="2198"/>
                  <a:ext cx="42" cy="48"/>
                </a:xfrm>
                <a:custGeom>
                  <a:avLst/>
                  <a:gdLst>
                    <a:gd name="T0" fmla="*/ 3 w 167"/>
                    <a:gd name="T1" fmla="*/ 0 h 189"/>
                    <a:gd name="T2" fmla="*/ 2 w 167"/>
                    <a:gd name="T3" fmla="*/ 2 h 189"/>
                    <a:gd name="T4" fmla="*/ 2 w 167"/>
                    <a:gd name="T5" fmla="*/ 2 h 189"/>
                    <a:gd name="T6" fmla="*/ 1 w 167"/>
                    <a:gd name="T7" fmla="*/ 3 h 189"/>
                    <a:gd name="T8" fmla="*/ 0 w 167"/>
                    <a:gd name="T9" fmla="*/ 3 h 189"/>
                    <a:gd name="T10" fmla="*/ 1 w 167"/>
                    <a:gd name="T11" fmla="*/ 3 h 189"/>
                    <a:gd name="T12" fmla="*/ 2 w 167"/>
                    <a:gd name="T13" fmla="*/ 3 h 189"/>
                    <a:gd name="T14" fmla="*/ 3 w 167"/>
                    <a:gd name="T15" fmla="*/ 3 h 189"/>
                    <a:gd name="T16" fmla="*/ 3 w 167"/>
                    <a:gd name="T17" fmla="*/ 2 h 189"/>
                    <a:gd name="T18" fmla="*/ 3 w 167"/>
                    <a:gd name="T19" fmla="*/ 1 h 189"/>
                    <a:gd name="T20" fmla="*/ 3 w 167"/>
                    <a:gd name="T21" fmla="*/ 0 h 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9"/>
                    <a:gd name="T35" fmla="*/ 167 w 167"/>
                    <a:gd name="T36" fmla="*/ 189 h 18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9">
                      <a:moveTo>
                        <a:pt x="163" y="0"/>
                      </a:moveTo>
                      <a:lnTo>
                        <a:pt x="123" y="90"/>
                      </a:lnTo>
                      <a:lnTo>
                        <a:pt x="87" y="143"/>
                      </a:lnTo>
                      <a:lnTo>
                        <a:pt x="39" y="180"/>
                      </a:lnTo>
                      <a:lnTo>
                        <a:pt x="0" y="185"/>
                      </a:lnTo>
                      <a:lnTo>
                        <a:pt x="64" y="189"/>
                      </a:lnTo>
                      <a:lnTo>
                        <a:pt x="130" y="171"/>
                      </a:lnTo>
                      <a:lnTo>
                        <a:pt x="158" y="149"/>
                      </a:lnTo>
                      <a:lnTo>
                        <a:pt x="158" y="124"/>
                      </a:lnTo>
                      <a:lnTo>
                        <a:pt x="167" y="72"/>
                      </a:lnTo>
                      <a:lnTo>
                        <a:pt x="163" y="0"/>
                      </a:lnTo>
                      <a:close/>
                    </a:path>
                  </a:pathLst>
                </a:custGeom>
                <a:solidFill>
                  <a:srgbClr val="0000E0"/>
                </a:solidFill>
                <a:ln w="9525">
                  <a:noFill/>
                  <a:round/>
                  <a:headEnd/>
                  <a:tailEnd/>
                </a:ln>
              </p:spPr>
              <p:txBody>
                <a:bodyPr/>
                <a:lstStyle/>
                <a:p>
                  <a:endParaRPr lang="es-ES"/>
                </a:p>
              </p:txBody>
            </p:sp>
            <p:sp>
              <p:nvSpPr>
                <p:cNvPr id="10350" name="Freeform 76"/>
                <p:cNvSpPr>
                  <a:spLocks/>
                </p:cNvSpPr>
                <p:nvPr/>
              </p:nvSpPr>
              <p:spPr bwMode="auto">
                <a:xfrm>
                  <a:off x="3191" y="2129"/>
                  <a:ext cx="26" cy="49"/>
                </a:xfrm>
                <a:custGeom>
                  <a:avLst/>
                  <a:gdLst>
                    <a:gd name="T0" fmla="*/ 1 w 106"/>
                    <a:gd name="T1" fmla="*/ 0 h 197"/>
                    <a:gd name="T2" fmla="*/ 1 w 106"/>
                    <a:gd name="T3" fmla="*/ 1 h 197"/>
                    <a:gd name="T4" fmla="*/ 1 w 106"/>
                    <a:gd name="T5" fmla="*/ 2 h 197"/>
                    <a:gd name="T6" fmla="*/ 1 w 106"/>
                    <a:gd name="T7" fmla="*/ 3 h 197"/>
                    <a:gd name="T8" fmla="*/ 1 w 106"/>
                    <a:gd name="T9" fmla="*/ 2 h 197"/>
                    <a:gd name="T10" fmla="*/ 1 w 106"/>
                    <a:gd name="T11" fmla="*/ 2 h 197"/>
                    <a:gd name="T12" fmla="*/ 0 w 106"/>
                    <a:gd name="T13" fmla="*/ 3 h 197"/>
                    <a:gd name="T14" fmla="*/ 0 w 106"/>
                    <a:gd name="T15" fmla="*/ 3 h 197"/>
                    <a:gd name="T16" fmla="*/ 0 w 106"/>
                    <a:gd name="T17" fmla="*/ 2 h 197"/>
                    <a:gd name="T18" fmla="*/ 1 w 106"/>
                    <a:gd name="T19" fmla="*/ 1 h 197"/>
                    <a:gd name="T20" fmla="*/ 1 w 106"/>
                    <a:gd name="T21" fmla="*/ 0 h 197"/>
                    <a:gd name="T22" fmla="*/ 1 w 106"/>
                    <a:gd name="T23" fmla="*/ 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6"/>
                    <a:gd name="T37" fmla="*/ 0 h 197"/>
                    <a:gd name="T38" fmla="*/ 106 w 106"/>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6" h="197">
                      <a:moveTo>
                        <a:pt x="67" y="0"/>
                      </a:moveTo>
                      <a:lnTo>
                        <a:pt x="97" y="59"/>
                      </a:lnTo>
                      <a:lnTo>
                        <a:pt x="106" y="139"/>
                      </a:lnTo>
                      <a:lnTo>
                        <a:pt x="92" y="183"/>
                      </a:lnTo>
                      <a:lnTo>
                        <a:pt x="72" y="115"/>
                      </a:lnTo>
                      <a:lnTo>
                        <a:pt x="53" y="159"/>
                      </a:lnTo>
                      <a:lnTo>
                        <a:pt x="34" y="183"/>
                      </a:lnTo>
                      <a:lnTo>
                        <a:pt x="0" y="197"/>
                      </a:lnTo>
                      <a:lnTo>
                        <a:pt x="39" y="149"/>
                      </a:lnTo>
                      <a:lnTo>
                        <a:pt x="67" y="87"/>
                      </a:lnTo>
                      <a:lnTo>
                        <a:pt x="72" y="39"/>
                      </a:lnTo>
                      <a:lnTo>
                        <a:pt x="67" y="0"/>
                      </a:lnTo>
                      <a:close/>
                    </a:path>
                  </a:pathLst>
                </a:custGeom>
                <a:solidFill>
                  <a:srgbClr val="0000E0"/>
                </a:solidFill>
                <a:ln w="9525">
                  <a:noFill/>
                  <a:round/>
                  <a:headEnd/>
                  <a:tailEnd/>
                </a:ln>
              </p:spPr>
              <p:txBody>
                <a:bodyPr/>
                <a:lstStyle/>
                <a:p>
                  <a:endParaRPr lang="es-ES"/>
                </a:p>
              </p:txBody>
            </p:sp>
          </p:grpSp>
          <p:sp>
            <p:nvSpPr>
              <p:cNvPr id="10278" name="Freeform 77"/>
              <p:cNvSpPr>
                <a:spLocks/>
              </p:cNvSpPr>
              <p:nvPr/>
            </p:nvSpPr>
            <p:spPr bwMode="auto">
              <a:xfrm>
                <a:off x="4448" y="1316"/>
                <a:ext cx="28" cy="28"/>
              </a:xfrm>
              <a:custGeom>
                <a:avLst/>
                <a:gdLst>
                  <a:gd name="T0" fmla="*/ 0 w 113"/>
                  <a:gd name="T1" fmla="*/ 0 h 114"/>
                  <a:gd name="T2" fmla="*/ 1 w 113"/>
                  <a:gd name="T3" fmla="*/ 1 h 114"/>
                  <a:gd name="T4" fmla="*/ 1 w 113"/>
                  <a:gd name="T5" fmla="*/ 1 h 114"/>
                  <a:gd name="T6" fmla="*/ 1 w 113"/>
                  <a:gd name="T7" fmla="*/ 1 h 114"/>
                  <a:gd name="T8" fmla="*/ 2 w 113"/>
                  <a:gd name="T9" fmla="*/ 2 h 114"/>
                  <a:gd name="T10" fmla="*/ 0 60000 65536"/>
                  <a:gd name="T11" fmla="*/ 0 60000 65536"/>
                  <a:gd name="T12" fmla="*/ 0 60000 65536"/>
                  <a:gd name="T13" fmla="*/ 0 60000 65536"/>
                  <a:gd name="T14" fmla="*/ 0 60000 65536"/>
                  <a:gd name="T15" fmla="*/ 0 w 113"/>
                  <a:gd name="T16" fmla="*/ 0 h 114"/>
                  <a:gd name="T17" fmla="*/ 113 w 113"/>
                  <a:gd name="T18" fmla="*/ 114 h 114"/>
                </a:gdLst>
                <a:ahLst/>
                <a:cxnLst>
                  <a:cxn ang="T10">
                    <a:pos x="T0" y="T1"/>
                  </a:cxn>
                  <a:cxn ang="T11">
                    <a:pos x="T2" y="T3"/>
                  </a:cxn>
                  <a:cxn ang="T12">
                    <a:pos x="T4" y="T5"/>
                  </a:cxn>
                  <a:cxn ang="T13">
                    <a:pos x="T6" y="T7"/>
                  </a:cxn>
                  <a:cxn ang="T14">
                    <a:pos x="T8" y="T9"/>
                  </a:cxn>
                </a:cxnLst>
                <a:rect l="T15" t="T16" r="T17" b="T18"/>
                <a:pathLst>
                  <a:path w="113" h="114">
                    <a:moveTo>
                      <a:pt x="0" y="0"/>
                    </a:moveTo>
                    <a:lnTo>
                      <a:pt x="52" y="43"/>
                    </a:lnTo>
                    <a:lnTo>
                      <a:pt x="104" y="75"/>
                    </a:lnTo>
                    <a:lnTo>
                      <a:pt x="47" y="71"/>
                    </a:lnTo>
                    <a:lnTo>
                      <a:pt x="113" y="114"/>
                    </a:lnTo>
                  </a:path>
                </a:pathLst>
              </a:custGeom>
              <a:noFill/>
              <a:ln w="3175">
                <a:solidFill>
                  <a:srgbClr val="000000"/>
                </a:solidFill>
                <a:round/>
                <a:headEnd/>
                <a:tailEnd/>
              </a:ln>
            </p:spPr>
            <p:txBody>
              <a:bodyPr/>
              <a:lstStyle/>
              <a:p>
                <a:endParaRPr lang="es-ES"/>
              </a:p>
            </p:txBody>
          </p:sp>
          <p:sp>
            <p:nvSpPr>
              <p:cNvPr id="10279" name="Freeform 78"/>
              <p:cNvSpPr>
                <a:spLocks/>
              </p:cNvSpPr>
              <p:nvPr/>
            </p:nvSpPr>
            <p:spPr bwMode="auto">
              <a:xfrm>
                <a:off x="4469" y="1255"/>
                <a:ext cx="43" cy="14"/>
              </a:xfrm>
              <a:custGeom>
                <a:avLst/>
                <a:gdLst>
                  <a:gd name="T0" fmla="*/ 0 w 169"/>
                  <a:gd name="T1" fmla="*/ 0 h 56"/>
                  <a:gd name="T2" fmla="*/ 0 w 169"/>
                  <a:gd name="T3" fmla="*/ 1 h 56"/>
                  <a:gd name="T4" fmla="*/ 2 w 169"/>
                  <a:gd name="T5" fmla="*/ 1 h 56"/>
                  <a:gd name="T6" fmla="*/ 3 w 169"/>
                  <a:gd name="T7" fmla="*/ 0 h 56"/>
                  <a:gd name="T8" fmla="*/ 0 60000 65536"/>
                  <a:gd name="T9" fmla="*/ 0 60000 65536"/>
                  <a:gd name="T10" fmla="*/ 0 60000 65536"/>
                  <a:gd name="T11" fmla="*/ 0 60000 65536"/>
                  <a:gd name="T12" fmla="*/ 0 w 169"/>
                  <a:gd name="T13" fmla="*/ 0 h 56"/>
                  <a:gd name="T14" fmla="*/ 169 w 169"/>
                  <a:gd name="T15" fmla="*/ 56 h 56"/>
                </a:gdLst>
                <a:ahLst/>
                <a:cxnLst>
                  <a:cxn ang="T8">
                    <a:pos x="T0" y="T1"/>
                  </a:cxn>
                  <a:cxn ang="T9">
                    <a:pos x="T2" y="T3"/>
                  </a:cxn>
                  <a:cxn ang="T10">
                    <a:pos x="T4" y="T5"/>
                  </a:cxn>
                  <a:cxn ang="T11">
                    <a:pos x="T6" y="T7"/>
                  </a:cxn>
                </a:cxnLst>
                <a:rect l="T12" t="T13" r="T14" b="T15"/>
                <a:pathLst>
                  <a:path w="169" h="56">
                    <a:moveTo>
                      <a:pt x="10" y="2"/>
                    </a:moveTo>
                    <a:lnTo>
                      <a:pt x="0" y="56"/>
                    </a:lnTo>
                    <a:lnTo>
                      <a:pt x="114" y="28"/>
                    </a:lnTo>
                    <a:lnTo>
                      <a:pt x="169" y="0"/>
                    </a:lnTo>
                  </a:path>
                </a:pathLst>
              </a:custGeom>
              <a:noFill/>
              <a:ln w="3175">
                <a:solidFill>
                  <a:srgbClr val="000000"/>
                </a:solidFill>
                <a:round/>
                <a:headEnd/>
                <a:tailEnd/>
              </a:ln>
            </p:spPr>
            <p:txBody>
              <a:bodyPr/>
              <a:lstStyle/>
              <a:p>
                <a:endParaRPr lang="es-ES"/>
              </a:p>
            </p:txBody>
          </p:sp>
          <p:grpSp>
            <p:nvGrpSpPr>
              <p:cNvPr id="10" name="Group 79"/>
              <p:cNvGrpSpPr>
                <a:grpSpLocks/>
              </p:cNvGrpSpPr>
              <p:nvPr/>
            </p:nvGrpSpPr>
            <p:grpSpPr bwMode="auto">
              <a:xfrm>
                <a:off x="4414" y="1111"/>
                <a:ext cx="204" cy="146"/>
                <a:chOff x="3145" y="1967"/>
                <a:chExt cx="204" cy="146"/>
              </a:xfrm>
            </p:grpSpPr>
            <p:sp>
              <p:nvSpPr>
                <p:cNvPr id="10338" name="Freeform 80"/>
                <p:cNvSpPr>
                  <a:spLocks/>
                </p:cNvSpPr>
                <p:nvPr/>
              </p:nvSpPr>
              <p:spPr bwMode="auto">
                <a:xfrm>
                  <a:off x="3145" y="1967"/>
                  <a:ext cx="204" cy="146"/>
                </a:xfrm>
                <a:custGeom>
                  <a:avLst/>
                  <a:gdLst>
                    <a:gd name="T0" fmla="*/ 7 w 815"/>
                    <a:gd name="T1" fmla="*/ 1 h 582"/>
                    <a:gd name="T2" fmla="*/ 6 w 815"/>
                    <a:gd name="T3" fmla="*/ 1 h 582"/>
                    <a:gd name="T4" fmla="*/ 5 w 815"/>
                    <a:gd name="T5" fmla="*/ 1 h 582"/>
                    <a:gd name="T6" fmla="*/ 4 w 815"/>
                    <a:gd name="T7" fmla="*/ 0 h 582"/>
                    <a:gd name="T8" fmla="*/ 4 w 815"/>
                    <a:gd name="T9" fmla="*/ 0 h 582"/>
                    <a:gd name="T10" fmla="*/ 3 w 815"/>
                    <a:gd name="T11" fmla="*/ 0 h 582"/>
                    <a:gd name="T12" fmla="*/ 2 w 815"/>
                    <a:gd name="T13" fmla="*/ 1 h 582"/>
                    <a:gd name="T14" fmla="*/ 2 w 815"/>
                    <a:gd name="T15" fmla="*/ 1 h 582"/>
                    <a:gd name="T16" fmla="*/ 2 w 815"/>
                    <a:gd name="T17" fmla="*/ 2 h 582"/>
                    <a:gd name="T18" fmla="*/ 3 w 815"/>
                    <a:gd name="T19" fmla="*/ 3 h 582"/>
                    <a:gd name="T20" fmla="*/ 3 w 815"/>
                    <a:gd name="T21" fmla="*/ 3 h 582"/>
                    <a:gd name="T22" fmla="*/ 3 w 815"/>
                    <a:gd name="T23" fmla="*/ 3 h 582"/>
                    <a:gd name="T24" fmla="*/ 3 w 815"/>
                    <a:gd name="T25" fmla="*/ 4 h 582"/>
                    <a:gd name="T26" fmla="*/ 3 w 815"/>
                    <a:gd name="T27" fmla="*/ 5 h 582"/>
                    <a:gd name="T28" fmla="*/ 2 w 815"/>
                    <a:gd name="T29" fmla="*/ 6 h 582"/>
                    <a:gd name="T30" fmla="*/ 1 w 815"/>
                    <a:gd name="T31" fmla="*/ 5 h 582"/>
                    <a:gd name="T32" fmla="*/ 1 w 815"/>
                    <a:gd name="T33" fmla="*/ 5 h 582"/>
                    <a:gd name="T34" fmla="*/ 0 w 815"/>
                    <a:gd name="T35" fmla="*/ 5 h 582"/>
                    <a:gd name="T36" fmla="*/ 0 w 815"/>
                    <a:gd name="T37" fmla="*/ 6 h 582"/>
                    <a:gd name="T38" fmla="*/ 1 w 815"/>
                    <a:gd name="T39" fmla="*/ 7 h 582"/>
                    <a:gd name="T40" fmla="*/ 2 w 815"/>
                    <a:gd name="T41" fmla="*/ 8 h 582"/>
                    <a:gd name="T42" fmla="*/ 4 w 815"/>
                    <a:gd name="T43" fmla="*/ 9 h 582"/>
                    <a:gd name="T44" fmla="*/ 5 w 815"/>
                    <a:gd name="T45" fmla="*/ 9 h 582"/>
                    <a:gd name="T46" fmla="*/ 6 w 815"/>
                    <a:gd name="T47" fmla="*/ 9 h 582"/>
                    <a:gd name="T48" fmla="*/ 7 w 815"/>
                    <a:gd name="T49" fmla="*/ 8 h 582"/>
                    <a:gd name="T50" fmla="*/ 8 w 815"/>
                    <a:gd name="T51" fmla="*/ 8 h 582"/>
                    <a:gd name="T52" fmla="*/ 9 w 815"/>
                    <a:gd name="T53" fmla="*/ 8 h 582"/>
                    <a:gd name="T54" fmla="*/ 10 w 815"/>
                    <a:gd name="T55" fmla="*/ 7 h 582"/>
                    <a:gd name="T56" fmla="*/ 11 w 815"/>
                    <a:gd name="T57" fmla="*/ 7 h 582"/>
                    <a:gd name="T58" fmla="*/ 12 w 815"/>
                    <a:gd name="T59" fmla="*/ 6 h 582"/>
                    <a:gd name="T60" fmla="*/ 13 w 815"/>
                    <a:gd name="T61" fmla="*/ 5 h 582"/>
                    <a:gd name="T62" fmla="*/ 13 w 815"/>
                    <a:gd name="T63" fmla="*/ 4 h 582"/>
                    <a:gd name="T64" fmla="*/ 13 w 815"/>
                    <a:gd name="T65" fmla="*/ 2 h 582"/>
                    <a:gd name="T66" fmla="*/ 12 w 815"/>
                    <a:gd name="T67" fmla="*/ 1 h 582"/>
                    <a:gd name="T68" fmla="*/ 9 w 815"/>
                    <a:gd name="T69" fmla="*/ 0 h 582"/>
                    <a:gd name="T70" fmla="*/ 7 w 815"/>
                    <a:gd name="T71" fmla="*/ 0 h 58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15"/>
                    <a:gd name="T109" fmla="*/ 0 h 582"/>
                    <a:gd name="T110" fmla="*/ 815 w 815"/>
                    <a:gd name="T111" fmla="*/ 582 h 58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15" h="582">
                      <a:moveTo>
                        <a:pt x="468" y="13"/>
                      </a:moveTo>
                      <a:lnTo>
                        <a:pt x="407" y="32"/>
                      </a:lnTo>
                      <a:lnTo>
                        <a:pt x="372" y="56"/>
                      </a:lnTo>
                      <a:lnTo>
                        <a:pt x="345" y="70"/>
                      </a:lnTo>
                      <a:lnTo>
                        <a:pt x="327" y="49"/>
                      </a:lnTo>
                      <a:lnTo>
                        <a:pt x="313" y="34"/>
                      </a:lnTo>
                      <a:lnTo>
                        <a:pt x="298" y="26"/>
                      </a:lnTo>
                      <a:lnTo>
                        <a:pt x="275" y="17"/>
                      </a:lnTo>
                      <a:lnTo>
                        <a:pt x="252" y="13"/>
                      </a:lnTo>
                      <a:lnTo>
                        <a:pt x="233" y="9"/>
                      </a:lnTo>
                      <a:lnTo>
                        <a:pt x="213" y="11"/>
                      </a:lnTo>
                      <a:lnTo>
                        <a:pt x="188" y="16"/>
                      </a:lnTo>
                      <a:lnTo>
                        <a:pt x="163" y="28"/>
                      </a:lnTo>
                      <a:lnTo>
                        <a:pt x="147" y="39"/>
                      </a:lnTo>
                      <a:lnTo>
                        <a:pt x="138" y="52"/>
                      </a:lnTo>
                      <a:lnTo>
                        <a:pt x="128" y="69"/>
                      </a:lnTo>
                      <a:lnTo>
                        <a:pt x="122" y="96"/>
                      </a:lnTo>
                      <a:lnTo>
                        <a:pt x="125" y="120"/>
                      </a:lnTo>
                      <a:lnTo>
                        <a:pt x="138" y="145"/>
                      </a:lnTo>
                      <a:lnTo>
                        <a:pt x="162" y="160"/>
                      </a:lnTo>
                      <a:lnTo>
                        <a:pt x="188" y="171"/>
                      </a:lnTo>
                      <a:lnTo>
                        <a:pt x="200" y="175"/>
                      </a:lnTo>
                      <a:lnTo>
                        <a:pt x="171" y="187"/>
                      </a:lnTo>
                      <a:lnTo>
                        <a:pt x="160" y="198"/>
                      </a:lnTo>
                      <a:lnTo>
                        <a:pt x="184" y="216"/>
                      </a:lnTo>
                      <a:lnTo>
                        <a:pt x="196" y="269"/>
                      </a:lnTo>
                      <a:lnTo>
                        <a:pt x="192" y="307"/>
                      </a:lnTo>
                      <a:lnTo>
                        <a:pt x="184" y="337"/>
                      </a:lnTo>
                      <a:lnTo>
                        <a:pt x="156" y="354"/>
                      </a:lnTo>
                      <a:lnTo>
                        <a:pt x="135" y="354"/>
                      </a:lnTo>
                      <a:lnTo>
                        <a:pt x="96" y="347"/>
                      </a:lnTo>
                      <a:lnTo>
                        <a:pt x="82" y="315"/>
                      </a:lnTo>
                      <a:lnTo>
                        <a:pt x="75" y="283"/>
                      </a:lnTo>
                      <a:lnTo>
                        <a:pt x="47" y="287"/>
                      </a:lnTo>
                      <a:lnTo>
                        <a:pt x="32" y="301"/>
                      </a:lnTo>
                      <a:lnTo>
                        <a:pt x="11" y="304"/>
                      </a:lnTo>
                      <a:lnTo>
                        <a:pt x="0" y="319"/>
                      </a:lnTo>
                      <a:lnTo>
                        <a:pt x="0" y="347"/>
                      </a:lnTo>
                      <a:lnTo>
                        <a:pt x="14" y="393"/>
                      </a:lnTo>
                      <a:lnTo>
                        <a:pt x="47" y="448"/>
                      </a:lnTo>
                      <a:lnTo>
                        <a:pt x="103" y="509"/>
                      </a:lnTo>
                      <a:lnTo>
                        <a:pt x="129" y="529"/>
                      </a:lnTo>
                      <a:lnTo>
                        <a:pt x="168" y="553"/>
                      </a:lnTo>
                      <a:lnTo>
                        <a:pt x="231" y="581"/>
                      </a:lnTo>
                      <a:lnTo>
                        <a:pt x="252" y="582"/>
                      </a:lnTo>
                      <a:lnTo>
                        <a:pt x="298" y="578"/>
                      </a:lnTo>
                      <a:lnTo>
                        <a:pt x="345" y="567"/>
                      </a:lnTo>
                      <a:lnTo>
                        <a:pt x="375" y="559"/>
                      </a:lnTo>
                      <a:lnTo>
                        <a:pt x="436" y="503"/>
                      </a:lnTo>
                      <a:lnTo>
                        <a:pt x="459" y="512"/>
                      </a:lnTo>
                      <a:lnTo>
                        <a:pt x="486" y="520"/>
                      </a:lnTo>
                      <a:lnTo>
                        <a:pt x="511" y="517"/>
                      </a:lnTo>
                      <a:lnTo>
                        <a:pt x="535" y="513"/>
                      </a:lnTo>
                      <a:lnTo>
                        <a:pt x="561" y="504"/>
                      </a:lnTo>
                      <a:lnTo>
                        <a:pt x="585" y="491"/>
                      </a:lnTo>
                      <a:lnTo>
                        <a:pt x="656" y="456"/>
                      </a:lnTo>
                      <a:lnTo>
                        <a:pt x="678" y="442"/>
                      </a:lnTo>
                      <a:lnTo>
                        <a:pt x="695" y="428"/>
                      </a:lnTo>
                      <a:lnTo>
                        <a:pt x="731" y="403"/>
                      </a:lnTo>
                      <a:lnTo>
                        <a:pt x="759" y="375"/>
                      </a:lnTo>
                      <a:lnTo>
                        <a:pt x="787" y="344"/>
                      </a:lnTo>
                      <a:lnTo>
                        <a:pt x="802" y="307"/>
                      </a:lnTo>
                      <a:lnTo>
                        <a:pt x="812" y="265"/>
                      </a:lnTo>
                      <a:lnTo>
                        <a:pt x="815" y="227"/>
                      </a:lnTo>
                      <a:lnTo>
                        <a:pt x="811" y="167"/>
                      </a:lnTo>
                      <a:lnTo>
                        <a:pt x="793" y="116"/>
                      </a:lnTo>
                      <a:lnTo>
                        <a:pt x="768" y="76"/>
                      </a:lnTo>
                      <a:lnTo>
                        <a:pt x="729" y="39"/>
                      </a:lnTo>
                      <a:lnTo>
                        <a:pt x="672" y="13"/>
                      </a:lnTo>
                      <a:lnTo>
                        <a:pt x="595" y="0"/>
                      </a:lnTo>
                      <a:lnTo>
                        <a:pt x="528" y="2"/>
                      </a:lnTo>
                      <a:lnTo>
                        <a:pt x="468" y="13"/>
                      </a:lnTo>
                      <a:close/>
                    </a:path>
                  </a:pathLst>
                </a:custGeom>
                <a:solidFill>
                  <a:srgbClr val="FFE0C0"/>
                </a:solidFill>
                <a:ln w="3175">
                  <a:solidFill>
                    <a:srgbClr val="000000"/>
                  </a:solidFill>
                  <a:round/>
                  <a:headEnd/>
                  <a:tailEnd/>
                </a:ln>
              </p:spPr>
              <p:txBody>
                <a:bodyPr/>
                <a:lstStyle/>
                <a:p>
                  <a:endParaRPr lang="es-ES"/>
                </a:p>
              </p:txBody>
            </p:sp>
            <p:grpSp>
              <p:nvGrpSpPr>
                <p:cNvPr id="11" name="Group 81"/>
                <p:cNvGrpSpPr>
                  <a:grpSpLocks/>
                </p:cNvGrpSpPr>
                <p:nvPr/>
              </p:nvGrpSpPr>
              <p:grpSpPr bwMode="auto">
                <a:xfrm>
                  <a:off x="3215" y="1984"/>
                  <a:ext cx="33" cy="27"/>
                  <a:chOff x="3215" y="1984"/>
                  <a:chExt cx="33" cy="27"/>
                </a:xfrm>
              </p:grpSpPr>
              <p:sp>
                <p:nvSpPr>
                  <p:cNvPr id="10346" name="Oval 82"/>
                  <p:cNvSpPr>
                    <a:spLocks noChangeArrowheads="1"/>
                  </p:cNvSpPr>
                  <p:nvPr/>
                </p:nvSpPr>
                <p:spPr bwMode="auto">
                  <a:xfrm>
                    <a:off x="3215" y="1984"/>
                    <a:ext cx="33" cy="27"/>
                  </a:xfrm>
                  <a:prstGeom prst="ellipse">
                    <a:avLst/>
                  </a:prstGeom>
                  <a:solidFill>
                    <a:srgbClr val="FFFFFF"/>
                  </a:solidFill>
                  <a:ln w="3175">
                    <a:solidFill>
                      <a:srgbClr val="000000"/>
                    </a:solidFill>
                    <a:round/>
                    <a:headEnd/>
                    <a:tailEnd/>
                  </a:ln>
                </p:spPr>
                <p:txBody>
                  <a:bodyPr/>
                  <a:lstStyle/>
                  <a:p>
                    <a:endParaRPr lang="es-ES"/>
                  </a:p>
                </p:txBody>
              </p:sp>
              <p:sp>
                <p:nvSpPr>
                  <p:cNvPr id="10347" name="Oval 83"/>
                  <p:cNvSpPr>
                    <a:spLocks noChangeArrowheads="1"/>
                  </p:cNvSpPr>
                  <p:nvPr/>
                </p:nvSpPr>
                <p:spPr bwMode="auto">
                  <a:xfrm>
                    <a:off x="3225" y="1987"/>
                    <a:ext cx="15" cy="14"/>
                  </a:xfrm>
                  <a:prstGeom prst="ellipse">
                    <a:avLst/>
                  </a:prstGeom>
                  <a:solidFill>
                    <a:srgbClr val="4040FF"/>
                  </a:solidFill>
                  <a:ln w="3175">
                    <a:solidFill>
                      <a:srgbClr val="000000"/>
                    </a:solidFill>
                    <a:round/>
                    <a:headEnd/>
                    <a:tailEnd/>
                  </a:ln>
                </p:spPr>
                <p:txBody>
                  <a:bodyPr/>
                  <a:lstStyle/>
                  <a:p>
                    <a:endParaRPr lang="es-ES"/>
                  </a:p>
                </p:txBody>
              </p:sp>
              <p:sp>
                <p:nvSpPr>
                  <p:cNvPr id="10348" name="Oval 84"/>
                  <p:cNvSpPr>
                    <a:spLocks noChangeArrowheads="1"/>
                  </p:cNvSpPr>
                  <p:nvPr/>
                </p:nvSpPr>
                <p:spPr bwMode="auto">
                  <a:xfrm>
                    <a:off x="3227" y="1990"/>
                    <a:ext cx="6" cy="5"/>
                  </a:xfrm>
                  <a:prstGeom prst="ellipse">
                    <a:avLst/>
                  </a:prstGeom>
                  <a:solidFill>
                    <a:srgbClr val="E0E0E0"/>
                  </a:solidFill>
                  <a:ln w="3175">
                    <a:solidFill>
                      <a:srgbClr val="000000"/>
                    </a:solidFill>
                    <a:round/>
                    <a:headEnd/>
                    <a:tailEnd/>
                  </a:ln>
                </p:spPr>
                <p:txBody>
                  <a:bodyPr/>
                  <a:lstStyle/>
                  <a:p>
                    <a:endParaRPr lang="es-ES"/>
                  </a:p>
                </p:txBody>
              </p:sp>
            </p:grpSp>
            <p:sp>
              <p:nvSpPr>
                <p:cNvPr id="10340" name="Freeform 85"/>
                <p:cNvSpPr>
                  <a:spLocks/>
                </p:cNvSpPr>
                <p:nvPr/>
              </p:nvSpPr>
              <p:spPr bwMode="auto">
                <a:xfrm>
                  <a:off x="3239" y="2002"/>
                  <a:ext cx="97" cy="108"/>
                </a:xfrm>
                <a:custGeom>
                  <a:avLst/>
                  <a:gdLst>
                    <a:gd name="T0" fmla="*/ 3 w 392"/>
                    <a:gd name="T1" fmla="*/ 0 h 436"/>
                    <a:gd name="T2" fmla="*/ 2 w 392"/>
                    <a:gd name="T3" fmla="*/ 0 h 436"/>
                    <a:gd name="T4" fmla="*/ 2 w 392"/>
                    <a:gd name="T5" fmla="*/ 1 h 436"/>
                    <a:gd name="T6" fmla="*/ 2 w 392"/>
                    <a:gd name="T7" fmla="*/ 1 h 436"/>
                    <a:gd name="T8" fmla="*/ 2 w 392"/>
                    <a:gd name="T9" fmla="*/ 1 h 436"/>
                    <a:gd name="T10" fmla="*/ 1 w 392"/>
                    <a:gd name="T11" fmla="*/ 1 h 436"/>
                    <a:gd name="T12" fmla="*/ 0 w 392"/>
                    <a:gd name="T13" fmla="*/ 2 h 436"/>
                    <a:gd name="T14" fmla="*/ 1 w 392"/>
                    <a:gd name="T15" fmla="*/ 2 h 436"/>
                    <a:gd name="T16" fmla="*/ 0 w 392"/>
                    <a:gd name="T17" fmla="*/ 2 h 436"/>
                    <a:gd name="T18" fmla="*/ 0 w 392"/>
                    <a:gd name="T19" fmla="*/ 2 h 436"/>
                    <a:gd name="T20" fmla="*/ 0 w 392"/>
                    <a:gd name="T21" fmla="*/ 2 h 436"/>
                    <a:gd name="T22" fmla="*/ 0 w 392"/>
                    <a:gd name="T23" fmla="*/ 3 h 436"/>
                    <a:gd name="T24" fmla="*/ 0 w 392"/>
                    <a:gd name="T25" fmla="*/ 3 h 436"/>
                    <a:gd name="T26" fmla="*/ 1 w 392"/>
                    <a:gd name="T27" fmla="*/ 3 h 436"/>
                    <a:gd name="T28" fmla="*/ 1 w 392"/>
                    <a:gd name="T29" fmla="*/ 3 h 436"/>
                    <a:gd name="T30" fmla="*/ 2 w 392"/>
                    <a:gd name="T31" fmla="*/ 3 h 436"/>
                    <a:gd name="T32" fmla="*/ 2 w 392"/>
                    <a:gd name="T33" fmla="*/ 3 h 436"/>
                    <a:gd name="T34" fmla="*/ 3 w 392"/>
                    <a:gd name="T35" fmla="*/ 4 h 436"/>
                    <a:gd name="T36" fmla="*/ 3 w 392"/>
                    <a:gd name="T37" fmla="*/ 4 h 436"/>
                    <a:gd name="T38" fmla="*/ 3 w 392"/>
                    <a:gd name="T39" fmla="*/ 4 h 436"/>
                    <a:gd name="T40" fmla="*/ 3 w 392"/>
                    <a:gd name="T41" fmla="*/ 5 h 436"/>
                    <a:gd name="T42" fmla="*/ 3 w 392"/>
                    <a:gd name="T43" fmla="*/ 5 h 436"/>
                    <a:gd name="T44" fmla="*/ 2 w 392"/>
                    <a:gd name="T45" fmla="*/ 6 h 436"/>
                    <a:gd name="T46" fmla="*/ 2 w 392"/>
                    <a:gd name="T47" fmla="*/ 6 h 436"/>
                    <a:gd name="T48" fmla="*/ 2 w 392"/>
                    <a:gd name="T49" fmla="*/ 6 h 436"/>
                    <a:gd name="T50" fmla="*/ 2 w 392"/>
                    <a:gd name="T51" fmla="*/ 7 h 436"/>
                    <a:gd name="T52" fmla="*/ 3 w 392"/>
                    <a:gd name="T53" fmla="*/ 7 h 436"/>
                    <a:gd name="T54" fmla="*/ 3 w 392"/>
                    <a:gd name="T55" fmla="*/ 6 h 436"/>
                    <a:gd name="T56" fmla="*/ 3 w 392"/>
                    <a:gd name="T57" fmla="*/ 6 h 436"/>
                    <a:gd name="T58" fmla="*/ 3 w 392"/>
                    <a:gd name="T59" fmla="*/ 6 h 436"/>
                    <a:gd name="T60" fmla="*/ 4 w 392"/>
                    <a:gd name="T61" fmla="*/ 6 h 436"/>
                    <a:gd name="T62" fmla="*/ 4 w 392"/>
                    <a:gd name="T63" fmla="*/ 5 h 436"/>
                    <a:gd name="T64" fmla="*/ 5 w 392"/>
                    <a:gd name="T65" fmla="*/ 5 h 436"/>
                    <a:gd name="T66" fmla="*/ 5 w 392"/>
                    <a:gd name="T67" fmla="*/ 5 h 436"/>
                    <a:gd name="T68" fmla="*/ 5 w 392"/>
                    <a:gd name="T69" fmla="*/ 4 h 436"/>
                    <a:gd name="T70" fmla="*/ 5 w 392"/>
                    <a:gd name="T71" fmla="*/ 4 h 436"/>
                    <a:gd name="T72" fmla="*/ 6 w 392"/>
                    <a:gd name="T73" fmla="*/ 3 h 436"/>
                    <a:gd name="T74" fmla="*/ 6 w 392"/>
                    <a:gd name="T75" fmla="*/ 2 h 436"/>
                    <a:gd name="T76" fmla="*/ 5 w 392"/>
                    <a:gd name="T77" fmla="*/ 2 h 436"/>
                    <a:gd name="T78" fmla="*/ 5 w 392"/>
                    <a:gd name="T79" fmla="*/ 1 h 436"/>
                    <a:gd name="T80" fmla="*/ 4 w 392"/>
                    <a:gd name="T81" fmla="*/ 1 h 436"/>
                    <a:gd name="T82" fmla="*/ 4 w 392"/>
                    <a:gd name="T83" fmla="*/ 0 h 436"/>
                    <a:gd name="T84" fmla="*/ 4 w 392"/>
                    <a:gd name="T85" fmla="*/ 0 h 436"/>
                    <a:gd name="T86" fmla="*/ 3 w 392"/>
                    <a:gd name="T87" fmla="*/ 0 h 4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2"/>
                    <a:gd name="T133" fmla="*/ 0 h 436"/>
                    <a:gd name="T134" fmla="*/ 392 w 392"/>
                    <a:gd name="T135" fmla="*/ 436 h 4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2" h="436">
                      <a:moveTo>
                        <a:pt x="211" y="0"/>
                      </a:moveTo>
                      <a:lnTo>
                        <a:pt x="166" y="23"/>
                      </a:lnTo>
                      <a:lnTo>
                        <a:pt x="149" y="43"/>
                      </a:lnTo>
                      <a:lnTo>
                        <a:pt x="147" y="94"/>
                      </a:lnTo>
                      <a:lnTo>
                        <a:pt x="115" y="80"/>
                      </a:lnTo>
                      <a:lnTo>
                        <a:pt x="90" y="87"/>
                      </a:lnTo>
                      <a:lnTo>
                        <a:pt x="37" y="115"/>
                      </a:lnTo>
                      <a:lnTo>
                        <a:pt x="58" y="137"/>
                      </a:lnTo>
                      <a:lnTo>
                        <a:pt x="17" y="137"/>
                      </a:lnTo>
                      <a:lnTo>
                        <a:pt x="8" y="156"/>
                      </a:lnTo>
                      <a:lnTo>
                        <a:pt x="0" y="170"/>
                      </a:lnTo>
                      <a:lnTo>
                        <a:pt x="38" y="179"/>
                      </a:lnTo>
                      <a:lnTo>
                        <a:pt x="23" y="195"/>
                      </a:lnTo>
                      <a:lnTo>
                        <a:pt x="62" y="230"/>
                      </a:lnTo>
                      <a:lnTo>
                        <a:pt x="99" y="214"/>
                      </a:lnTo>
                      <a:lnTo>
                        <a:pt x="125" y="211"/>
                      </a:lnTo>
                      <a:lnTo>
                        <a:pt x="163" y="218"/>
                      </a:lnTo>
                      <a:lnTo>
                        <a:pt x="190" y="238"/>
                      </a:lnTo>
                      <a:lnTo>
                        <a:pt x="208" y="263"/>
                      </a:lnTo>
                      <a:lnTo>
                        <a:pt x="216" y="295"/>
                      </a:lnTo>
                      <a:lnTo>
                        <a:pt x="209" y="327"/>
                      </a:lnTo>
                      <a:lnTo>
                        <a:pt x="196" y="356"/>
                      </a:lnTo>
                      <a:lnTo>
                        <a:pt x="168" y="380"/>
                      </a:lnTo>
                      <a:lnTo>
                        <a:pt x="137" y="384"/>
                      </a:lnTo>
                      <a:lnTo>
                        <a:pt x="134" y="402"/>
                      </a:lnTo>
                      <a:lnTo>
                        <a:pt x="140" y="436"/>
                      </a:lnTo>
                      <a:lnTo>
                        <a:pt x="174" y="430"/>
                      </a:lnTo>
                      <a:lnTo>
                        <a:pt x="196" y="423"/>
                      </a:lnTo>
                      <a:lnTo>
                        <a:pt x="215" y="389"/>
                      </a:lnTo>
                      <a:lnTo>
                        <a:pt x="233" y="396"/>
                      </a:lnTo>
                      <a:lnTo>
                        <a:pt x="264" y="383"/>
                      </a:lnTo>
                      <a:lnTo>
                        <a:pt x="279" y="345"/>
                      </a:lnTo>
                      <a:lnTo>
                        <a:pt x="305" y="346"/>
                      </a:lnTo>
                      <a:lnTo>
                        <a:pt x="323" y="322"/>
                      </a:lnTo>
                      <a:lnTo>
                        <a:pt x="330" y="293"/>
                      </a:lnTo>
                      <a:lnTo>
                        <a:pt x="336" y="239"/>
                      </a:lnTo>
                      <a:lnTo>
                        <a:pt x="392" y="181"/>
                      </a:lnTo>
                      <a:lnTo>
                        <a:pt x="385" y="126"/>
                      </a:lnTo>
                      <a:lnTo>
                        <a:pt x="336" y="115"/>
                      </a:lnTo>
                      <a:lnTo>
                        <a:pt x="335" y="68"/>
                      </a:lnTo>
                      <a:lnTo>
                        <a:pt x="296" y="68"/>
                      </a:lnTo>
                      <a:lnTo>
                        <a:pt x="292" y="19"/>
                      </a:lnTo>
                      <a:lnTo>
                        <a:pt x="252" y="19"/>
                      </a:lnTo>
                      <a:lnTo>
                        <a:pt x="211" y="0"/>
                      </a:lnTo>
                      <a:close/>
                    </a:path>
                  </a:pathLst>
                </a:custGeom>
                <a:solidFill>
                  <a:srgbClr val="804000"/>
                </a:solidFill>
                <a:ln w="3175">
                  <a:solidFill>
                    <a:srgbClr val="000000"/>
                  </a:solidFill>
                  <a:round/>
                  <a:headEnd/>
                  <a:tailEnd/>
                </a:ln>
              </p:spPr>
              <p:txBody>
                <a:bodyPr/>
                <a:lstStyle/>
                <a:p>
                  <a:endParaRPr lang="es-ES"/>
                </a:p>
              </p:txBody>
            </p:sp>
            <p:grpSp>
              <p:nvGrpSpPr>
                <p:cNvPr id="12" name="Group 86"/>
                <p:cNvGrpSpPr>
                  <a:grpSpLocks/>
                </p:cNvGrpSpPr>
                <p:nvPr/>
              </p:nvGrpSpPr>
              <p:grpSpPr bwMode="auto">
                <a:xfrm>
                  <a:off x="3193" y="1979"/>
                  <a:ext cx="64" cy="41"/>
                  <a:chOff x="3193" y="1979"/>
                  <a:chExt cx="64" cy="41"/>
                </a:xfrm>
              </p:grpSpPr>
              <p:sp>
                <p:nvSpPr>
                  <p:cNvPr id="10343" name="Freeform 87"/>
                  <p:cNvSpPr>
                    <a:spLocks/>
                  </p:cNvSpPr>
                  <p:nvPr/>
                </p:nvSpPr>
                <p:spPr bwMode="auto">
                  <a:xfrm>
                    <a:off x="3193" y="2008"/>
                    <a:ext cx="20" cy="8"/>
                  </a:xfrm>
                  <a:custGeom>
                    <a:avLst/>
                    <a:gdLst>
                      <a:gd name="T0" fmla="*/ 1 w 79"/>
                      <a:gd name="T1" fmla="*/ 0 h 34"/>
                      <a:gd name="T2" fmla="*/ 1 w 79"/>
                      <a:gd name="T3" fmla="*/ 0 h 34"/>
                      <a:gd name="T4" fmla="*/ 1 w 79"/>
                      <a:gd name="T5" fmla="*/ 0 h 34"/>
                      <a:gd name="T6" fmla="*/ 1 w 79"/>
                      <a:gd name="T7" fmla="*/ 0 h 34"/>
                      <a:gd name="T8" fmla="*/ 1 w 79"/>
                      <a:gd name="T9" fmla="*/ 0 h 34"/>
                      <a:gd name="T10" fmla="*/ 0 w 79"/>
                      <a:gd name="T11" fmla="*/ 0 h 34"/>
                      <a:gd name="T12" fmla="*/ 0 w 79"/>
                      <a:gd name="T13" fmla="*/ 0 h 34"/>
                      <a:gd name="T14" fmla="*/ 0 60000 65536"/>
                      <a:gd name="T15" fmla="*/ 0 60000 65536"/>
                      <a:gd name="T16" fmla="*/ 0 60000 65536"/>
                      <a:gd name="T17" fmla="*/ 0 60000 65536"/>
                      <a:gd name="T18" fmla="*/ 0 60000 65536"/>
                      <a:gd name="T19" fmla="*/ 0 60000 65536"/>
                      <a:gd name="T20" fmla="*/ 0 60000 65536"/>
                      <a:gd name="T21" fmla="*/ 0 w 79"/>
                      <a:gd name="T22" fmla="*/ 0 h 34"/>
                      <a:gd name="T23" fmla="*/ 79 w 79"/>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34">
                        <a:moveTo>
                          <a:pt x="79" y="0"/>
                        </a:moveTo>
                        <a:lnTo>
                          <a:pt x="76" y="18"/>
                        </a:lnTo>
                        <a:lnTo>
                          <a:pt x="65" y="30"/>
                        </a:lnTo>
                        <a:lnTo>
                          <a:pt x="50" y="34"/>
                        </a:lnTo>
                        <a:lnTo>
                          <a:pt x="36" y="30"/>
                        </a:lnTo>
                        <a:lnTo>
                          <a:pt x="19" y="25"/>
                        </a:lnTo>
                        <a:lnTo>
                          <a:pt x="0" y="12"/>
                        </a:lnTo>
                      </a:path>
                    </a:pathLst>
                  </a:custGeom>
                  <a:noFill/>
                  <a:ln w="3175">
                    <a:solidFill>
                      <a:srgbClr val="000000"/>
                    </a:solidFill>
                    <a:round/>
                    <a:headEnd/>
                    <a:tailEnd/>
                  </a:ln>
                </p:spPr>
                <p:txBody>
                  <a:bodyPr/>
                  <a:lstStyle/>
                  <a:p>
                    <a:endParaRPr lang="es-ES"/>
                  </a:p>
                </p:txBody>
              </p:sp>
              <p:sp>
                <p:nvSpPr>
                  <p:cNvPr id="10344" name="Freeform 88"/>
                  <p:cNvSpPr>
                    <a:spLocks/>
                  </p:cNvSpPr>
                  <p:nvPr/>
                </p:nvSpPr>
                <p:spPr bwMode="auto">
                  <a:xfrm>
                    <a:off x="3225" y="2009"/>
                    <a:ext cx="17" cy="11"/>
                  </a:xfrm>
                  <a:custGeom>
                    <a:avLst/>
                    <a:gdLst>
                      <a:gd name="T0" fmla="*/ 1 w 70"/>
                      <a:gd name="T1" fmla="*/ 1 h 46"/>
                      <a:gd name="T2" fmla="*/ 0 w 70"/>
                      <a:gd name="T3" fmla="*/ 0 h 46"/>
                      <a:gd name="T4" fmla="*/ 0 w 70"/>
                      <a:gd name="T5" fmla="*/ 1 h 46"/>
                      <a:gd name="T6" fmla="*/ 0 60000 65536"/>
                      <a:gd name="T7" fmla="*/ 0 60000 65536"/>
                      <a:gd name="T8" fmla="*/ 0 60000 65536"/>
                      <a:gd name="T9" fmla="*/ 0 w 70"/>
                      <a:gd name="T10" fmla="*/ 0 h 46"/>
                      <a:gd name="T11" fmla="*/ 70 w 70"/>
                      <a:gd name="T12" fmla="*/ 46 h 46"/>
                    </a:gdLst>
                    <a:ahLst/>
                    <a:cxnLst>
                      <a:cxn ang="T6">
                        <a:pos x="T0" y="T1"/>
                      </a:cxn>
                      <a:cxn ang="T7">
                        <a:pos x="T2" y="T3"/>
                      </a:cxn>
                      <a:cxn ang="T8">
                        <a:pos x="T4" y="T5"/>
                      </a:cxn>
                    </a:cxnLst>
                    <a:rect l="T9" t="T10" r="T11" b="T12"/>
                    <a:pathLst>
                      <a:path w="70" h="46">
                        <a:moveTo>
                          <a:pt x="70" y="46"/>
                        </a:moveTo>
                        <a:lnTo>
                          <a:pt x="0" y="0"/>
                        </a:lnTo>
                        <a:lnTo>
                          <a:pt x="31" y="46"/>
                        </a:lnTo>
                      </a:path>
                    </a:pathLst>
                  </a:custGeom>
                  <a:noFill/>
                  <a:ln w="3175">
                    <a:solidFill>
                      <a:srgbClr val="000000"/>
                    </a:solidFill>
                    <a:round/>
                    <a:headEnd/>
                    <a:tailEnd/>
                  </a:ln>
                </p:spPr>
                <p:txBody>
                  <a:bodyPr/>
                  <a:lstStyle/>
                  <a:p>
                    <a:endParaRPr lang="es-ES"/>
                  </a:p>
                </p:txBody>
              </p:sp>
              <p:sp>
                <p:nvSpPr>
                  <p:cNvPr id="10345" name="Freeform 89"/>
                  <p:cNvSpPr>
                    <a:spLocks/>
                  </p:cNvSpPr>
                  <p:nvPr/>
                </p:nvSpPr>
                <p:spPr bwMode="auto">
                  <a:xfrm>
                    <a:off x="3246" y="1979"/>
                    <a:ext cx="11" cy="21"/>
                  </a:xfrm>
                  <a:custGeom>
                    <a:avLst/>
                    <a:gdLst>
                      <a:gd name="T0" fmla="*/ 1 w 43"/>
                      <a:gd name="T1" fmla="*/ 1 h 84"/>
                      <a:gd name="T2" fmla="*/ 1 w 43"/>
                      <a:gd name="T3" fmla="*/ 1 h 84"/>
                      <a:gd name="T4" fmla="*/ 1 w 43"/>
                      <a:gd name="T5" fmla="*/ 0 h 84"/>
                      <a:gd name="T6" fmla="*/ 0 w 43"/>
                      <a:gd name="T7" fmla="*/ 0 h 84"/>
                      <a:gd name="T8" fmla="*/ 0 w 43"/>
                      <a:gd name="T9" fmla="*/ 0 h 84"/>
                      <a:gd name="T10" fmla="*/ 0 60000 65536"/>
                      <a:gd name="T11" fmla="*/ 0 60000 65536"/>
                      <a:gd name="T12" fmla="*/ 0 60000 65536"/>
                      <a:gd name="T13" fmla="*/ 0 60000 65536"/>
                      <a:gd name="T14" fmla="*/ 0 60000 65536"/>
                      <a:gd name="T15" fmla="*/ 0 w 43"/>
                      <a:gd name="T16" fmla="*/ 0 h 84"/>
                      <a:gd name="T17" fmla="*/ 43 w 43"/>
                      <a:gd name="T18" fmla="*/ 84 h 84"/>
                    </a:gdLst>
                    <a:ahLst/>
                    <a:cxnLst>
                      <a:cxn ang="T10">
                        <a:pos x="T0" y="T1"/>
                      </a:cxn>
                      <a:cxn ang="T11">
                        <a:pos x="T2" y="T3"/>
                      </a:cxn>
                      <a:cxn ang="T12">
                        <a:pos x="T4" y="T5"/>
                      </a:cxn>
                      <a:cxn ang="T13">
                        <a:pos x="T6" y="T7"/>
                      </a:cxn>
                      <a:cxn ang="T14">
                        <a:pos x="T8" y="T9"/>
                      </a:cxn>
                    </a:cxnLst>
                    <a:rect l="T15" t="T16" r="T17" b="T18"/>
                    <a:pathLst>
                      <a:path w="43" h="84">
                        <a:moveTo>
                          <a:pt x="39" y="84"/>
                        </a:moveTo>
                        <a:lnTo>
                          <a:pt x="43" y="53"/>
                        </a:lnTo>
                        <a:lnTo>
                          <a:pt x="29" y="17"/>
                        </a:lnTo>
                        <a:lnTo>
                          <a:pt x="11" y="3"/>
                        </a:lnTo>
                        <a:lnTo>
                          <a:pt x="0" y="0"/>
                        </a:lnTo>
                      </a:path>
                    </a:pathLst>
                  </a:custGeom>
                  <a:noFill/>
                  <a:ln w="3175">
                    <a:solidFill>
                      <a:srgbClr val="000000"/>
                    </a:solidFill>
                    <a:round/>
                    <a:headEnd/>
                    <a:tailEnd/>
                  </a:ln>
                </p:spPr>
                <p:txBody>
                  <a:bodyPr/>
                  <a:lstStyle/>
                  <a:p>
                    <a:endParaRPr lang="es-ES"/>
                  </a:p>
                </p:txBody>
              </p:sp>
            </p:grpSp>
            <p:sp>
              <p:nvSpPr>
                <p:cNvPr id="10342" name="Freeform 90"/>
                <p:cNvSpPr>
                  <a:spLocks/>
                </p:cNvSpPr>
                <p:nvPr/>
              </p:nvSpPr>
              <p:spPr bwMode="auto">
                <a:xfrm>
                  <a:off x="3261" y="2067"/>
                  <a:ext cx="19" cy="17"/>
                </a:xfrm>
                <a:custGeom>
                  <a:avLst/>
                  <a:gdLst>
                    <a:gd name="T0" fmla="*/ 0 w 77"/>
                    <a:gd name="T1" fmla="*/ 0 h 67"/>
                    <a:gd name="T2" fmla="*/ 1 w 77"/>
                    <a:gd name="T3" fmla="*/ 0 h 67"/>
                    <a:gd name="T4" fmla="*/ 1 w 77"/>
                    <a:gd name="T5" fmla="*/ 1 h 67"/>
                    <a:gd name="T6" fmla="*/ 1 w 77"/>
                    <a:gd name="T7" fmla="*/ 1 h 67"/>
                    <a:gd name="T8" fmla="*/ 1 w 77"/>
                    <a:gd name="T9" fmla="*/ 1 h 67"/>
                    <a:gd name="T10" fmla="*/ 0 w 77"/>
                    <a:gd name="T11" fmla="*/ 1 h 67"/>
                    <a:gd name="T12" fmla="*/ 0 w 77"/>
                    <a:gd name="T13" fmla="*/ 1 h 67"/>
                    <a:gd name="T14" fmla="*/ 0 w 77"/>
                    <a:gd name="T15" fmla="*/ 1 h 67"/>
                    <a:gd name="T16" fmla="*/ 0 w 77"/>
                    <a:gd name="T17" fmla="*/ 1 h 67"/>
                    <a:gd name="T18" fmla="*/ 0 w 77"/>
                    <a:gd name="T19" fmla="*/ 1 h 67"/>
                    <a:gd name="T20" fmla="*/ 0 w 77"/>
                    <a:gd name="T21" fmla="*/ 1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7"/>
                    <a:gd name="T34" fmla="*/ 0 h 67"/>
                    <a:gd name="T35" fmla="*/ 77 w 77"/>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7" h="67">
                      <a:moveTo>
                        <a:pt x="25" y="0"/>
                      </a:moveTo>
                      <a:lnTo>
                        <a:pt x="56" y="0"/>
                      </a:lnTo>
                      <a:lnTo>
                        <a:pt x="77" y="25"/>
                      </a:lnTo>
                      <a:lnTo>
                        <a:pt x="75" y="53"/>
                      </a:lnTo>
                      <a:lnTo>
                        <a:pt x="58" y="67"/>
                      </a:lnTo>
                      <a:lnTo>
                        <a:pt x="39" y="67"/>
                      </a:lnTo>
                      <a:lnTo>
                        <a:pt x="16" y="67"/>
                      </a:lnTo>
                      <a:lnTo>
                        <a:pt x="3" y="59"/>
                      </a:lnTo>
                      <a:lnTo>
                        <a:pt x="0" y="42"/>
                      </a:lnTo>
                      <a:lnTo>
                        <a:pt x="9" y="30"/>
                      </a:lnTo>
                      <a:lnTo>
                        <a:pt x="25" y="35"/>
                      </a:lnTo>
                    </a:path>
                  </a:pathLst>
                </a:custGeom>
                <a:noFill/>
                <a:ln w="3175">
                  <a:solidFill>
                    <a:srgbClr val="000000"/>
                  </a:solidFill>
                  <a:round/>
                  <a:headEnd/>
                  <a:tailEnd/>
                </a:ln>
              </p:spPr>
              <p:txBody>
                <a:bodyPr/>
                <a:lstStyle/>
                <a:p>
                  <a:endParaRPr lang="es-ES"/>
                </a:p>
              </p:txBody>
            </p:sp>
          </p:grpSp>
          <p:sp>
            <p:nvSpPr>
              <p:cNvPr id="10281" name="Freeform 91"/>
              <p:cNvSpPr>
                <a:spLocks/>
              </p:cNvSpPr>
              <p:nvPr/>
            </p:nvSpPr>
            <p:spPr bwMode="auto">
              <a:xfrm>
                <a:off x="4093" y="950"/>
                <a:ext cx="135" cy="227"/>
              </a:xfrm>
              <a:custGeom>
                <a:avLst/>
                <a:gdLst>
                  <a:gd name="T0" fmla="*/ 0 w 541"/>
                  <a:gd name="T1" fmla="*/ 2 h 909"/>
                  <a:gd name="T2" fmla="*/ 8 w 541"/>
                  <a:gd name="T3" fmla="*/ 0 h 909"/>
                  <a:gd name="T4" fmla="*/ 8 w 541"/>
                  <a:gd name="T5" fmla="*/ 14 h 909"/>
                  <a:gd name="T6" fmla="*/ 0 w 541"/>
                  <a:gd name="T7" fmla="*/ 14 h 909"/>
                  <a:gd name="T8" fmla="*/ 0 w 541"/>
                  <a:gd name="T9" fmla="*/ 2 h 909"/>
                  <a:gd name="T10" fmla="*/ 0 60000 65536"/>
                  <a:gd name="T11" fmla="*/ 0 60000 65536"/>
                  <a:gd name="T12" fmla="*/ 0 60000 65536"/>
                  <a:gd name="T13" fmla="*/ 0 60000 65536"/>
                  <a:gd name="T14" fmla="*/ 0 60000 65536"/>
                  <a:gd name="T15" fmla="*/ 0 w 541"/>
                  <a:gd name="T16" fmla="*/ 0 h 909"/>
                  <a:gd name="T17" fmla="*/ 541 w 541"/>
                  <a:gd name="T18" fmla="*/ 909 h 909"/>
                </a:gdLst>
                <a:ahLst/>
                <a:cxnLst>
                  <a:cxn ang="T10">
                    <a:pos x="T0" y="T1"/>
                  </a:cxn>
                  <a:cxn ang="T11">
                    <a:pos x="T2" y="T3"/>
                  </a:cxn>
                  <a:cxn ang="T12">
                    <a:pos x="T4" y="T5"/>
                  </a:cxn>
                  <a:cxn ang="T13">
                    <a:pos x="T6" y="T7"/>
                  </a:cxn>
                  <a:cxn ang="T14">
                    <a:pos x="T8" y="T9"/>
                  </a:cxn>
                </a:cxnLst>
                <a:rect l="T15" t="T16" r="T17" b="T18"/>
                <a:pathLst>
                  <a:path w="541" h="909">
                    <a:moveTo>
                      <a:pt x="0" y="114"/>
                    </a:moveTo>
                    <a:lnTo>
                      <a:pt x="541" y="0"/>
                    </a:lnTo>
                    <a:lnTo>
                      <a:pt x="541" y="877"/>
                    </a:lnTo>
                    <a:lnTo>
                      <a:pt x="0" y="909"/>
                    </a:lnTo>
                    <a:lnTo>
                      <a:pt x="0" y="114"/>
                    </a:lnTo>
                    <a:close/>
                  </a:path>
                </a:pathLst>
              </a:custGeom>
              <a:solidFill>
                <a:srgbClr val="FFC080"/>
              </a:solidFill>
              <a:ln w="3175">
                <a:solidFill>
                  <a:srgbClr val="000000"/>
                </a:solidFill>
                <a:round/>
                <a:headEnd/>
                <a:tailEnd/>
              </a:ln>
            </p:spPr>
            <p:txBody>
              <a:bodyPr/>
              <a:lstStyle/>
              <a:p>
                <a:endParaRPr lang="es-ES"/>
              </a:p>
            </p:txBody>
          </p:sp>
          <p:sp>
            <p:nvSpPr>
              <p:cNvPr id="10282" name="Freeform 92"/>
              <p:cNvSpPr>
                <a:spLocks/>
              </p:cNvSpPr>
              <p:nvPr/>
            </p:nvSpPr>
            <p:spPr bwMode="auto">
              <a:xfrm>
                <a:off x="4228" y="950"/>
                <a:ext cx="128" cy="227"/>
              </a:xfrm>
              <a:custGeom>
                <a:avLst/>
                <a:gdLst>
                  <a:gd name="T0" fmla="*/ 0 w 510"/>
                  <a:gd name="T1" fmla="*/ 0 h 905"/>
                  <a:gd name="T2" fmla="*/ 8 w 510"/>
                  <a:gd name="T3" fmla="*/ 1 h 905"/>
                  <a:gd name="T4" fmla="*/ 8 w 510"/>
                  <a:gd name="T5" fmla="*/ 14 h 905"/>
                  <a:gd name="T6" fmla="*/ 0 w 510"/>
                  <a:gd name="T7" fmla="*/ 14 h 905"/>
                  <a:gd name="T8" fmla="*/ 0 w 510"/>
                  <a:gd name="T9" fmla="*/ 0 h 905"/>
                  <a:gd name="T10" fmla="*/ 0 60000 65536"/>
                  <a:gd name="T11" fmla="*/ 0 60000 65536"/>
                  <a:gd name="T12" fmla="*/ 0 60000 65536"/>
                  <a:gd name="T13" fmla="*/ 0 60000 65536"/>
                  <a:gd name="T14" fmla="*/ 0 60000 65536"/>
                  <a:gd name="T15" fmla="*/ 0 w 510"/>
                  <a:gd name="T16" fmla="*/ 0 h 905"/>
                  <a:gd name="T17" fmla="*/ 510 w 510"/>
                  <a:gd name="T18" fmla="*/ 905 h 905"/>
                </a:gdLst>
                <a:ahLst/>
                <a:cxnLst>
                  <a:cxn ang="T10">
                    <a:pos x="T0" y="T1"/>
                  </a:cxn>
                  <a:cxn ang="T11">
                    <a:pos x="T2" y="T3"/>
                  </a:cxn>
                  <a:cxn ang="T12">
                    <a:pos x="T4" y="T5"/>
                  </a:cxn>
                  <a:cxn ang="T13">
                    <a:pos x="T6" y="T7"/>
                  </a:cxn>
                  <a:cxn ang="T14">
                    <a:pos x="T8" y="T9"/>
                  </a:cxn>
                </a:cxnLst>
                <a:rect l="T15" t="T16" r="T17" b="T18"/>
                <a:pathLst>
                  <a:path w="510" h="905">
                    <a:moveTo>
                      <a:pt x="0" y="0"/>
                    </a:moveTo>
                    <a:lnTo>
                      <a:pt x="510" y="57"/>
                    </a:lnTo>
                    <a:lnTo>
                      <a:pt x="510" y="905"/>
                    </a:lnTo>
                    <a:lnTo>
                      <a:pt x="0" y="877"/>
                    </a:lnTo>
                    <a:lnTo>
                      <a:pt x="0" y="0"/>
                    </a:lnTo>
                    <a:close/>
                  </a:path>
                </a:pathLst>
              </a:custGeom>
              <a:solidFill>
                <a:srgbClr val="E07000"/>
              </a:solidFill>
              <a:ln w="3175">
                <a:solidFill>
                  <a:srgbClr val="000000"/>
                </a:solidFill>
                <a:round/>
                <a:headEnd/>
                <a:tailEnd/>
              </a:ln>
            </p:spPr>
            <p:txBody>
              <a:bodyPr/>
              <a:lstStyle/>
              <a:p>
                <a:endParaRPr lang="es-ES"/>
              </a:p>
            </p:txBody>
          </p:sp>
          <p:sp>
            <p:nvSpPr>
              <p:cNvPr id="10283" name="Freeform 93"/>
              <p:cNvSpPr>
                <a:spLocks/>
              </p:cNvSpPr>
              <p:nvPr/>
            </p:nvSpPr>
            <p:spPr bwMode="auto">
              <a:xfrm>
                <a:off x="4228" y="950"/>
                <a:ext cx="171" cy="107"/>
              </a:xfrm>
              <a:custGeom>
                <a:avLst/>
                <a:gdLst>
                  <a:gd name="T0" fmla="*/ 0 w 680"/>
                  <a:gd name="T1" fmla="*/ 0 h 427"/>
                  <a:gd name="T2" fmla="*/ 8 w 680"/>
                  <a:gd name="T3" fmla="*/ 1 h 427"/>
                  <a:gd name="T4" fmla="*/ 11 w 680"/>
                  <a:gd name="T5" fmla="*/ 7 h 427"/>
                  <a:gd name="T6" fmla="*/ 1 w 680"/>
                  <a:gd name="T7" fmla="*/ 6 h 427"/>
                  <a:gd name="T8" fmla="*/ 0 w 680"/>
                  <a:gd name="T9" fmla="*/ 0 h 427"/>
                  <a:gd name="T10" fmla="*/ 0 60000 65536"/>
                  <a:gd name="T11" fmla="*/ 0 60000 65536"/>
                  <a:gd name="T12" fmla="*/ 0 60000 65536"/>
                  <a:gd name="T13" fmla="*/ 0 60000 65536"/>
                  <a:gd name="T14" fmla="*/ 0 60000 65536"/>
                  <a:gd name="T15" fmla="*/ 0 w 680"/>
                  <a:gd name="T16" fmla="*/ 0 h 427"/>
                  <a:gd name="T17" fmla="*/ 680 w 680"/>
                  <a:gd name="T18" fmla="*/ 427 h 427"/>
                </a:gdLst>
                <a:ahLst/>
                <a:cxnLst>
                  <a:cxn ang="T10">
                    <a:pos x="T0" y="T1"/>
                  </a:cxn>
                  <a:cxn ang="T11">
                    <a:pos x="T2" y="T3"/>
                  </a:cxn>
                  <a:cxn ang="T12">
                    <a:pos x="T4" y="T5"/>
                  </a:cxn>
                  <a:cxn ang="T13">
                    <a:pos x="T6" y="T7"/>
                  </a:cxn>
                  <a:cxn ang="T14">
                    <a:pos x="T8" y="T9"/>
                  </a:cxn>
                </a:cxnLst>
                <a:rect l="T15" t="T16" r="T17" b="T18"/>
                <a:pathLst>
                  <a:path w="680" h="427">
                    <a:moveTo>
                      <a:pt x="0" y="0"/>
                    </a:moveTo>
                    <a:lnTo>
                      <a:pt x="510" y="54"/>
                    </a:lnTo>
                    <a:lnTo>
                      <a:pt x="680" y="427"/>
                    </a:lnTo>
                    <a:lnTo>
                      <a:pt x="84" y="369"/>
                    </a:lnTo>
                    <a:lnTo>
                      <a:pt x="0" y="0"/>
                    </a:lnTo>
                    <a:close/>
                  </a:path>
                </a:pathLst>
              </a:custGeom>
              <a:solidFill>
                <a:srgbClr val="FFC080"/>
              </a:solidFill>
              <a:ln w="3175">
                <a:solidFill>
                  <a:srgbClr val="000000"/>
                </a:solidFill>
                <a:round/>
                <a:headEnd/>
                <a:tailEnd/>
              </a:ln>
            </p:spPr>
            <p:txBody>
              <a:bodyPr/>
              <a:lstStyle/>
              <a:p>
                <a:endParaRPr lang="es-ES"/>
              </a:p>
            </p:txBody>
          </p:sp>
          <p:sp>
            <p:nvSpPr>
              <p:cNvPr id="10284" name="Freeform 94"/>
              <p:cNvSpPr>
                <a:spLocks/>
              </p:cNvSpPr>
              <p:nvPr/>
            </p:nvSpPr>
            <p:spPr bwMode="auto">
              <a:xfrm>
                <a:off x="4228" y="1056"/>
                <a:ext cx="171" cy="121"/>
              </a:xfrm>
              <a:custGeom>
                <a:avLst/>
                <a:gdLst>
                  <a:gd name="T0" fmla="*/ 0 w 680"/>
                  <a:gd name="T1" fmla="*/ 7 h 482"/>
                  <a:gd name="T2" fmla="*/ 2 w 680"/>
                  <a:gd name="T3" fmla="*/ 0 h 482"/>
                  <a:gd name="T4" fmla="*/ 11 w 680"/>
                  <a:gd name="T5" fmla="*/ 1 h 482"/>
                  <a:gd name="T6" fmla="*/ 8 w 680"/>
                  <a:gd name="T7" fmla="*/ 8 h 482"/>
                  <a:gd name="T8" fmla="*/ 0 w 680"/>
                  <a:gd name="T9" fmla="*/ 7 h 482"/>
                  <a:gd name="T10" fmla="*/ 0 60000 65536"/>
                  <a:gd name="T11" fmla="*/ 0 60000 65536"/>
                  <a:gd name="T12" fmla="*/ 0 60000 65536"/>
                  <a:gd name="T13" fmla="*/ 0 60000 65536"/>
                  <a:gd name="T14" fmla="*/ 0 60000 65536"/>
                  <a:gd name="T15" fmla="*/ 0 w 680"/>
                  <a:gd name="T16" fmla="*/ 0 h 482"/>
                  <a:gd name="T17" fmla="*/ 680 w 680"/>
                  <a:gd name="T18" fmla="*/ 482 h 482"/>
                </a:gdLst>
                <a:ahLst/>
                <a:cxnLst>
                  <a:cxn ang="T10">
                    <a:pos x="T0" y="T1"/>
                  </a:cxn>
                  <a:cxn ang="T11">
                    <a:pos x="T2" y="T3"/>
                  </a:cxn>
                  <a:cxn ang="T12">
                    <a:pos x="T4" y="T5"/>
                  </a:cxn>
                  <a:cxn ang="T13">
                    <a:pos x="T6" y="T7"/>
                  </a:cxn>
                  <a:cxn ang="T14">
                    <a:pos x="T8" y="T9"/>
                  </a:cxn>
                </a:cxnLst>
                <a:rect l="T15" t="T16" r="T17" b="T18"/>
                <a:pathLst>
                  <a:path w="680" h="482">
                    <a:moveTo>
                      <a:pt x="0" y="454"/>
                    </a:moveTo>
                    <a:lnTo>
                      <a:pt x="113" y="0"/>
                    </a:lnTo>
                    <a:lnTo>
                      <a:pt x="680" y="56"/>
                    </a:lnTo>
                    <a:lnTo>
                      <a:pt x="481" y="482"/>
                    </a:lnTo>
                    <a:lnTo>
                      <a:pt x="0" y="454"/>
                    </a:lnTo>
                    <a:close/>
                  </a:path>
                </a:pathLst>
              </a:custGeom>
              <a:solidFill>
                <a:srgbClr val="FF8000"/>
              </a:solidFill>
              <a:ln w="3175">
                <a:solidFill>
                  <a:srgbClr val="000000"/>
                </a:solidFill>
                <a:round/>
                <a:headEnd/>
                <a:tailEnd/>
              </a:ln>
            </p:spPr>
            <p:txBody>
              <a:bodyPr/>
              <a:lstStyle/>
              <a:p>
                <a:endParaRPr lang="es-ES"/>
              </a:p>
            </p:txBody>
          </p:sp>
          <p:sp>
            <p:nvSpPr>
              <p:cNvPr id="10285" name="Freeform 95"/>
              <p:cNvSpPr>
                <a:spLocks/>
              </p:cNvSpPr>
              <p:nvPr/>
            </p:nvSpPr>
            <p:spPr bwMode="auto">
              <a:xfrm>
                <a:off x="3784" y="1304"/>
                <a:ext cx="89" cy="162"/>
              </a:xfrm>
              <a:custGeom>
                <a:avLst/>
                <a:gdLst>
                  <a:gd name="T0" fmla="*/ 6 w 355"/>
                  <a:gd name="T1" fmla="*/ 1 h 647"/>
                  <a:gd name="T2" fmla="*/ 5 w 355"/>
                  <a:gd name="T3" fmla="*/ 5 h 647"/>
                  <a:gd name="T4" fmla="*/ 5 w 355"/>
                  <a:gd name="T5" fmla="*/ 7 h 647"/>
                  <a:gd name="T6" fmla="*/ 5 w 355"/>
                  <a:gd name="T7" fmla="*/ 8 h 647"/>
                  <a:gd name="T8" fmla="*/ 5 w 355"/>
                  <a:gd name="T9" fmla="*/ 10 h 647"/>
                  <a:gd name="T10" fmla="*/ 3 w 355"/>
                  <a:gd name="T11" fmla="*/ 10 h 647"/>
                  <a:gd name="T12" fmla="*/ 2 w 355"/>
                  <a:gd name="T13" fmla="*/ 9 h 647"/>
                  <a:gd name="T14" fmla="*/ 1 w 355"/>
                  <a:gd name="T15" fmla="*/ 8 h 647"/>
                  <a:gd name="T16" fmla="*/ 0 w 355"/>
                  <a:gd name="T17" fmla="*/ 7 h 647"/>
                  <a:gd name="T18" fmla="*/ 4 w 355"/>
                  <a:gd name="T19" fmla="*/ 0 h 647"/>
                  <a:gd name="T20" fmla="*/ 6 w 355"/>
                  <a:gd name="T21" fmla="*/ 1 h 6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5"/>
                  <a:gd name="T34" fmla="*/ 0 h 647"/>
                  <a:gd name="T35" fmla="*/ 355 w 355"/>
                  <a:gd name="T36" fmla="*/ 647 h 6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5" h="647">
                    <a:moveTo>
                      <a:pt x="355" y="30"/>
                    </a:moveTo>
                    <a:lnTo>
                      <a:pt x="322" y="303"/>
                    </a:lnTo>
                    <a:lnTo>
                      <a:pt x="319" y="441"/>
                    </a:lnTo>
                    <a:lnTo>
                      <a:pt x="302" y="521"/>
                    </a:lnTo>
                    <a:lnTo>
                      <a:pt x="283" y="647"/>
                    </a:lnTo>
                    <a:lnTo>
                      <a:pt x="200" y="624"/>
                    </a:lnTo>
                    <a:lnTo>
                      <a:pt x="141" y="594"/>
                    </a:lnTo>
                    <a:lnTo>
                      <a:pt x="74" y="532"/>
                    </a:lnTo>
                    <a:lnTo>
                      <a:pt x="0" y="445"/>
                    </a:lnTo>
                    <a:lnTo>
                      <a:pt x="265" y="0"/>
                    </a:lnTo>
                    <a:lnTo>
                      <a:pt x="355" y="30"/>
                    </a:lnTo>
                    <a:close/>
                  </a:path>
                </a:pathLst>
              </a:custGeom>
              <a:solidFill>
                <a:srgbClr val="0000E0"/>
              </a:solidFill>
              <a:ln w="3175">
                <a:solidFill>
                  <a:srgbClr val="000000"/>
                </a:solidFill>
                <a:round/>
                <a:headEnd/>
                <a:tailEnd/>
              </a:ln>
            </p:spPr>
            <p:txBody>
              <a:bodyPr/>
              <a:lstStyle/>
              <a:p>
                <a:endParaRPr lang="es-ES"/>
              </a:p>
            </p:txBody>
          </p:sp>
          <p:grpSp>
            <p:nvGrpSpPr>
              <p:cNvPr id="13" name="Group 96"/>
              <p:cNvGrpSpPr>
                <a:grpSpLocks/>
              </p:cNvGrpSpPr>
              <p:nvPr/>
            </p:nvGrpSpPr>
            <p:grpSpPr bwMode="auto">
              <a:xfrm>
                <a:off x="3965" y="1186"/>
                <a:ext cx="78" cy="79"/>
                <a:chOff x="2696" y="2042"/>
                <a:chExt cx="78" cy="79"/>
              </a:xfrm>
            </p:grpSpPr>
            <p:sp>
              <p:nvSpPr>
                <p:cNvPr id="10335" name="Freeform 97"/>
                <p:cNvSpPr>
                  <a:spLocks/>
                </p:cNvSpPr>
                <p:nvPr/>
              </p:nvSpPr>
              <p:spPr bwMode="auto">
                <a:xfrm>
                  <a:off x="2696" y="2042"/>
                  <a:ext cx="78" cy="79"/>
                </a:xfrm>
                <a:custGeom>
                  <a:avLst/>
                  <a:gdLst>
                    <a:gd name="T0" fmla="*/ 0 w 310"/>
                    <a:gd name="T1" fmla="*/ 3 h 318"/>
                    <a:gd name="T2" fmla="*/ 2 w 310"/>
                    <a:gd name="T3" fmla="*/ 3 h 318"/>
                    <a:gd name="T4" fmla="*/ 2 w 310"/>
                    <a:gd name="T5" fmla="*/ 3 h 318"/>
                    <a:gd name="T6" fmla="*/ 2 w 310"/>
                    <a:gd name="T7" fmla="*/ 2 h 318"/>
                    <a:gd name="T8" fmla="*/ 2 w 310"/>
                    <a:gd name="T9" fmla="*/ 1 h 318"/>
                    <a:gd name="T10" fmla="*/ 2 w 310"/>
                    <a:gd name="T11" fmla="*/ 1 h 318"/>
                    <a:gd name="T12" fmla="*/ 2 w 310"/>
                    <a:gd name="T13" fmla="*/ 0 h 318"/>
                    <a:gd name="T14" fmla="*/ 2 w 310"/>
                    <a:gd name="T15" fmla="*/ 0 h 318"/>
                    <a:gd name="T16" fmla="*/ 3 w 310"/>
                    <a:gd name="T17" fmla="*/ 0 h 318"/>
                    <a:gd name="T18" fmla="*/ 4 w 310"/>
                    <a:gd name="T19" fmla="*/ 0 h 318"/>
                    <a:gd name="T20" fmla="*/ 4 w 310"/>
                    <a:gd name="T21" fmla="*/ 0 h 318"/>
                    <a:gd name="T22" fmla="*/ 5 w 310"/>
                    <a:gd name="T23" fmla="*/ 0 h 318"/>
                    <a:gd name="T24" fmla="*/ 5 w 310"/>
                    <a:gd name="T25" fmla="*/ 0 h 318"/>
                    <a:gd name="T26" fmla="*/ 4 w 310"/>
                    <a:gd name="T27" fmla="*/ 0 h 318"/>
                    <a:gd name="T28" fmla="*/ 4 w 310"/>
                    <a:gd name="T29" fmla="*/ 1 h 318"/>
                    <a:gd name="T30" fmla="*/ 4 w 310"/>
                    <a:gd name="T31" fmla="*/ 0 h 318"/>
                    <a:gd name="T32" fmla="*/ 5 w 310"/>
                    <a:gd name="T33" fmla="*/ 1 h 318"/>
                    <a:gd name="T34" fmla="*/ 5 w 310"/>
                    <a:gd name="T35" fmla="*/ 1 h 318"/>
                    <a:gd name="T36" fmla="*/ 5 w 310"/>
                    <a:gd name="T37" fmla="*/ 1 h 318"/>
                    <a:gd name="T38" fmla="*/ 5 w 310"/>
                    <a:gd name="T39" fmla="*/ 1 h 318"/>
                    <a:gd name="T40" fmla="*/ 5 w 310"/>
                    <a:gd name="T41" fmla="*/ 1 h 318"/>
                    <a:gd name="T42" fmla="*/ 4 w 310"/>
                    <a:gd name="T43" fmla="*/ 1 h 318"/>
                    <a:gd name="T44" fmla="*/ 4 w 310"/>
                    <a:gd name="T45" fmla="*/ 1 h 318"/>
                    <a:gd name="T46" fmla="*/ 5 w 310"/>
                    <a:gd name="T47" fmla="*/ 1 h 318"/>
                    <a:gd name="T48" fmla="*/ 5 w 310"/>
                    <a:gd name="T49" fmla="*/ 1 h 318"/>
                    <a:gd name="T50" fmla="*/ 5 w 310"/>
                    <a:gd name="T51" fmla="*/ 2 h 318"/>
                    <a:gd name="T52" fmla="*/ 5 w 310"/>
                    <a:gd name="T53" fmla="*/ 2 h 318"/>
                    <a:gd name="T54" fmla="*/ 5 w 310"/>
                    <a:gd name="T55" fmla="*/ 2 h 318"/>
                    <a:gd name="T56" fmla="*/ 4 w 310"/>
                    <a:gd name="T57" fmla="*/ 2 h 318"/>
                    <a:gd name="T58" fmla="*/ 4 w 310"/>
                    <a:gd name="T59" fmla="*/ 2 h 318"/>
                    <a:gd name="T60" fmla="*/ 3 w 310"/>
                    <a:gd name="T61" fmla="*/ 2 h 318"/>
                    <a:gd name="T62" fmla="*/ 3 w 310"/>
                    <a:gd name="T63" fmla="*/ 2 h 318"/>
                    <a:gd name="T64" fmla="*/ 3 w 310"/>
                    <a:gd name="T65" fmla="*/ 2 h 318"/>
                    <a:gd name="T66" fmla="*/ 3 w 310"/>
                    <a:gd name="T67" fmla="*/ 3 h 318"/>
                    <a:gd name="T68" fmla="*/ 3 w 310"/>
                    <a:gd name="T69" fmla="*/ 4 h 318"/>
                    <a:gd name="T70" fmla="*/ 4 w 310"/>
                    <a:gd name="T71" fmla="*/ 4 h 318"/>
                    <a:gd name="T72" fmla="*/ 4 w 310"/>
                    <a:gd name="T73" fmla="*/ 5 h 318"/>
                    <a:gd name="T74" fmla="*/ 3 w 310"/>
                    <a:gd name="T75" fmla="*/ 5 h 318"/>
                    <a:gd name="T76" fmla="*/ 3 w 310"/>
                    <a:gd name="T77" fmla="*/ 5 h 318"/>
                    <a:gd name="T78" fmla="*/ 3 w 310"/>
                    <a:gd name="T79" fmla="*/ 4 h 318"/>
                    <a:gd name="T80" fmla="*/ 2 w 310"/>
                    <a:gd name="T81" fmla="*/ 4 h 318"/>
                    <a:gd name="T82" fmla="*/ 2 w 310"/>
                    <a:gd name="T83" fmla="*/ 4 h 318"/>
                    <a:gd name="T84" fmla="*/ 2 w 310"/>
                    <a:gd name="T85" fmla="*/ 4 h 318"/>
                    <a:gd name="T86" fmla="*/ 1 w 310"/>
                    <a:gd name="T87" fmla="*/ 4 h 318"/>
                    <a:gd name="T88" fmla="*/ 0 w 310"/>
                    <a:gd name="T89" fmla="*/ 4 h 318"/>
                    <a:gd name="T90" fmla="*/ 0 w 310"/>
                    <a:gd name="T91" fmla="*/ 3 h 318"/>
                    <a:gd name="T92" fmla="*/ 0 w 310"/>
                    <a:gd name="T93" fmla="*/ 3 h 3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10"/>
                    <a:gd name="T142" fmla="*/ 0 h 318"/>
                    <a:gd name="T143" fmla="*/ 310 w 310"/>
                    <a:gd name="T144" fmla="*/ 318 h 3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10" h="318">
                      <a:moveTo>
                        <a:pt x="21" y="206"/>
                      </a:moveTo>
                      <a:lnTo>
                        <a:pt x="102" y="183"/>
                      </a:lnTo>
                      <a:lnTo>
                        <a:pt x="110" y="173"/>
                      </a:lnTo>
                      <a:lnTo>
                        <a:pt x="108" y="139"/>
                      </a:lnTo>
                      <a:lnTo>
                        <a:pt x="96" y="94"/>
                      </a:lnTo>
                      <a:lnTo>
                        <a:pt x="91" y="56"/>
                      </a:lnTo>
                      <a:lnTo>
                        <a:pt x="93" y="42"/>
                      </a:lnTo>
                      <a:lnTo>
                        <a:pt x="110" y="32"/>
                      </a:lnTo>
                      <a:lnTo>
                        <a:pt x="203" y="11"/>
                      </a:lnTo>
                      <a:lnTo>
                        <a:pt x="263" y="0"/>
                      </a:lnTo>
                      <a:lnTo>
                        <a:pt x="268" y="2"/>
                      </a:lnTo>
                      <a:lnTo>
                        <a:pt x="277" y="16"/>
                      </a:lnTo>
                      <a:lnTo>
                        <a:pt x="278" y="31"/>
                      </a:lnTo>
                      <a:lnTo>
                        <a:pt x="261" y="40"/>
                      </a:lnTo>
                      <a:lnTo>
                        <a:pt x="242" y="48"/>
                      </a:lnTo>
                      <a:lnTo>
                        <a:pt x="274" y="42"/>
                      </a:lnTo>
                      <a:lnTo>
                        <a:pt x="298" y="44"/>
                      </a:lnTo>
                      <a:lnTo>
                        <a:pt x="310" y="50"/>
                      </a:lnTo>
                      <a:lnTo>
                        <a:pt x="310" y="64"/>
                      </a:lnTo>
                      <a:lnTo>
                        <a:pt x="309" y="72"/>
                      </a:lnTo>
                      <a:lnTo>
                        <a:pt x="298" y="79"/>
                      </a:lnTo>
                      <a:lnTo>
                        <a:pt x="275" y="88"/>
                      </a:lnTo>
                      <a:lnTo>
                        <a:pt x="255" y="92"/>
                      </a:lnTo>
                      <a:lnTo>
                        <a:pt x="291" y="97"/>
                      </a:lnTo>
                      <a:lnTo>
                        <a:pt x="308" y="104"/>
                      </a:lnTo>
                      <a:lnTo>
                        <a:pt x="310" y="119"/>
                      </a:lnTo>
                      <a:lnTo>
                        <a:pt x="309" y="131"/>
                      </a:lnTo>
                      <a:lnTo>
                        <a:pt x="301" y="137"/>
                      </a:lnTo>
                      <a:lnTo>
                        <a:pt x="271" y="143"/>
                      </a:lnTo>
                      <a:lnTo>
                        <a:pt x="247" y="143"/>
                      </a:lnTo>
                      <a:lnTo>
                        <a:pt x="210" y="147"/>
                      </a:lnTo>
                      <a:lnTo>
                        <a:pt x="193" y="158"/>
                      </a:lnTo>
                      <a:lnTo>
                        <a:pt x="189" y="170"/>
                      </a:lnTo>
                      <a:lnTo>
                        <a:pt x="189" y="202"/>
                      </a:lnTo>
                      <a:lnTo>
                        <a:pt x="212" y="249"/>
                      </a:lnTo>
                      <a:lnTo>
                        <a:pt x="225" y="293"/>
                      </a:lnTo>
                      <a:lnTo>
                        <a:pt x="225" y="314"/>
                      </a:lnTo>
                      <a:lnTo>
                        <a:pt x="193" y="318"/>
                      </a:lnTo>
                      <a:lnTo>
                        <a:pt x="170" y="308"/>
                      </a:lnTo>
                      <a:lnTo>
                        <a:pt x="154" y="295"/>
                      </a:lnTo>
                      <a:lnTo>
                        <a:pt x="143" y="266"/>
                      </a:lnTo>
                      <a:lnTo>
                        <a:pt x="143" y="259"/>
                      </a:lnTo>
                      <a:lnTo>
                        <a:pt x="119" y="262"/>
                      </a:lnTo>
                      <a:lnTo>
                        <a:pt x="64" y="278"/>
                      </a:lnTo>
                      <a:lnTo>
                        <a:pt x="0" y="295"/>
                      </a:lnTo>
                      <a:lnTo>
                        <a:pt x="0" y="211"/>
                      </a:lnTo>
                      <a:lnTo>
                        <a:pt x="21" y="206"/>
                      </a:lnTo>
                      <a:close/>
                    </a:path>
                  </a:pathLst>
                </a:custGeom>
                <a:solidFill>
                  <a:srgbClr val="FFE0C0"/>
                </a:solidFill>
                <a:ln w="3175">
                  <a:solidFill>
                    <a:srgbClr val="000000"/>
                  </a:solidFill>
                  <a:round/>
                  <a:headEnd/>
                  <a:tailEnd/>
                </a:ln>
              </p:spPr>
              <p:txBody>
                <a:bodyPr/>
                <a:lstStyle/>
                <a:p>
                  <a:endParaRPr lang="es-ES"/>
                </a:p>
              </p:txBody>
            </p:sp>
            <p:sp>
              <p:nvSpPr>
                <p:cNvPr id="10336" name="Freeform 98"/>
                <p:cNvSpPr>
                  <a:spLocks/>
                </p:cNvSpPr>
                <p:nvPr/>
              </p:nvSpPr>
              <p:spPr bwMode="auto">
                <a:xfrm>
                  <a:off x="2738" y="2054"/>
                  <a:ext cx="17" cy="3"/>
                </a:xfrm>
                <a:custGeom>
                  <a:avLst/>
                  <a:gdLst>
                    <a:gd name="T0" fmla="*/ 1 w 71"/>
                    <a:gd name="T1" fmla="*/ 0 h 11"/>
                    <a:gd name="T2" fmla="*/ 0 w 71"/>
                    <a:gd name="T3" fmla="*/ 0 h 11"/>
                    <a:gd name="T4" fmla="*/ 0 w 71"/>
                    <a:gd name="T5" fmla="*/ 0 h 11"/>
                    <a:gd name="T6" fmla="*/ 0 60000 65536"/>
                    <a:gd name="T7" fmla="*/ 0 60000 65536"/>
                    <a:gd name="T8" fmla="*/ 0 60000 65536"/>
                    <a:gd name="T9" fmla="*/ 0 w 71"/>
                    <a:gd name="T10" fmla="*/ 0 h 11"/>
                    <a:gd name="T11" fmla="*/ 71 w 71"/>
                    <a:gd name="T12" fmla="*/ 11 h 11"/>
                  </a:gdLst>
                  <a:ahLst/>
                  <a:cxnLst>
                    <a:cxn ang="T6">
                      <a:pos x="T0" y="T1"/>
                    </a:cxn>
                    <a:cxn ang="T7">
                      <a:pos x="T2" y="T3"/>
                    </a:cxn>
                    <a:cxn ang="T8">
                      <a:pos x="T4" y="T5"/>
                    </a:cxn>
                  </a:cxnLst>
                  <a:rect l="T9" t="T10" r="T11" b="T12"/>
                  <a:pathLst>
                    <a:path w="71" h="11">
                      <a:moveTo>
                        <a:pt x="71" y="0"/>
                      </a:moveTo>
                      <a:lnTo>
                        <a:pt x="26" y="5"/>
                      </a:lnTo>
                      <a:lnTo>
                        <a:pt x="0" y="11"/>
                      </a:lnTo>
                    </a:path>
                  </a:pathLst>
                </a:custGeom>
                <a:noFill/>
                <a:ln w="3175">
                  <a:solidFill>
                    <a:srgbClr val="000000"/>
                  </a:solidFill>
                  <a:round/>
                  <a:headEnd/>
                  <a:tailEnd/>
                </a:ln>
              </p:spPr>
              <p:txBody>
                <a:bodyPr/>
                <a:lstStyle/>
                <a:p>
                  <a:endParaRPr lang="es-ES"/>
                </a:p>
              </p:txBody>
            </p:sp>
            <p:sp>
              <p:nvSpPr>
                <p:cNvPr id="10337" name="Freeform 99"/>
                <p:cNvSpPr>
                  <a:spLocks/>
                </p:cNvSpPr>
                <p:nvPr/>
              </p:nvSpPr>
              <p:spPr bwMode="auto">
                <a:xfrm>
                  <a:off x="2741" y="2065"/>
                  <a:ext cx="19" cy="2"/>
                </a:xfrm>
                <a:custGeom>
                  <a:avLst/>
                  <a:gdLst>
                    <a:gd name="T0" fmla="*/ 1 w 77"/>
                    <a:gd name="T1" fmla="*/ 0 h 10"/>
                    <a:gd name="T2" fmla="*/ 1 w 77"/>
                    <a:gd name="T3" fmla="*/ 0 h 10"/>
                    <a:gd name="T4" fmla="*/ 0 w 77"/>
                    <a:gd name="T5" fmla="*/ 0 h 10"/>
                    <a:gd name="T6" fmla="*/ 0 w 77"/>
                    <a:gd name="T7" fmla="*/ 0 h 10"/>
                    <a:gd name="T8" fmla="*/ 0 60000 65536"/>
                    <a:gd name="T9" fmla="*/ 0 60000 65536"/>
                    <a:gd name="T10" fmla="*/ 0 60000 65536"/>
                    <a:gd name="T11" fmla="*/ 0 60000 65536"/>
                    <a:gd name="T12" fmla="*/ 0 w 77"/>
                    <a:gd name="T13" fmla="*/ 0 h 10"/>
                    <a:gd name="T14" fmla="*/ 77 w 77"/>
                    <a:gd name="T15" fmla="*/ 10 h 10"/>
                  </a:gdLst>
                  <a:ahLst/>
                  <a:cxnLst>
                    <a:cxn ang="T8">
                      <a:pos x="T0" y="T1"/>
                    </a:cxn>
                    <a:cxn ang="T9">
                      <a:pos x="T2" y="T3"/>
                    </a:cxn>
                    <a:cxn ang="T10">
                      <a:pos x="T4" y="T5"/>
                    </a:cxn>
                    <a:cxn ang="T11">
                      <a:pos x="T6" y="T7"/>
                    </a:cxn>
                  </a:cxnLst>
                  <a:rect l="T12" t="T13" r="T14" b="T15"/>
                  <a:pathLst>
                    <a:path w="77" h="10">
                      <a:moveTo>
                        <a:pt x="77" y="0"/>
                      </a:moveTo>
                      <a:lnTo>
                        <a:pt x="53" y="0"/>
                      </a:lnTo>
                      <a:lnTo>
                        <a:pt x="32" y="5"/>
                      </a:lnTo>
                      <a:lnTo>
                        <a:pt x="0" y="10"/>
                      </a:lnTo>
                    </a:path>
                  </a:pathLst>
                </a:custGeom>
                <a:noFill/>
                <a:ln w="3175">
                  <a:solidFill>
                    <a:srgbClr val="000000"/>
                  </a:solidFill>
                  <a:round/>
                  <a:headEnd/>
                  <a:tailEnd/>
                </a:ln>
              </p:spPr>
              <p:txBody>
                <a:bodyPr/>
                <a:lstStyle/>
                <a:p>
                  <a:endParaRPr lang="es-ES"/>
                </a:p>
              </p:txBody>
            </p:sp>
          </p:grpSp>
          <p:grpSp>
            <p:nvGrpSpPr>
              <p:cNvPr id="14" name="Group 100"/>
              <p:cNvGrpSpPr>
                <a:grpSpLocks/>
              </p:cNvGrpSpPr>
              <p:nvPr/>
            </p:nvGrpSpPr>
            <p:grpSpPr bwMode="auto">
              <a:xfrm>
                <a:off x="3608" y="1384"/>
                <a:ext cx="213" cy="232"/>
                <a:chOff x="2339" y="2240"/>
                <a:chExt cx="213" cy="232"/>
              </a:xfrm>
            </p:grpSpPr>
            <p:grpSp>
              <p:nvGrpSpPr>
                <p:cNvPr id="15" name="Group 101"/>
                <p:cNvGrpSpPr>
                  <a:grpSpLocks/>
                </p:cNvGrpSpPr>
                <p:nvPr/>
              </p:nvGrpSpPr>
              <p:grpSpPr bwMode="auto">
                <a:xfrm>
                  <a:off x="2362" y="2244"/>
                  <a:ext cx="190" cy="221"/>
                  <a:chOff x="2362" y="2244"/>
                  <a:chExt cx="190" cy="221"/>
                </a:xfrm>
              </p:grpSpPr>
              <p:sp>
                <p:nvSpPr>
                  <p:cNvPr id="10333" name="Freeform 102"/>
                  <p:cNvSpPr>
                    <a:spLocks/>
                  </p:cNvSpPr>
                  <p:nvPr/>
                </p:nvSpPr>
                <p:spPr bwMode="auto">
                  <a:xfrm>
                    <a:off x="2365" y="2244"/>
                    <a:ext cx="187" cy="194"/>
                  </a:xfrm>
                  <a:custGeom>
                    <a:avLst/>
                    <a:gdLst>
                      <a:gd name="T0" fmla="*/ 7 w 749"/>
                      <a:gd name="T1" fmla="*/ 1 h 775"/>
                      <a:gd name="T2" fmla="*/ 6 w 749"/>
                      <a:gd name="T3" fmla="*/ 2 h 775"/>
                      <a:gd name="T4" fmla="*/ 6 w 749"/>
                      <a:gd name="T5" fmla="*/ 3 h 775"/>
                      <a:gd name="T6" fmla="*/ 6 w 749"/>
                      <a:gd name="T7" fmla="*/ 4 h 775"/>
                      <a:gd name="T8" fmla="*/ 4 w 749"/>
                      <a:gd name="T9" fmla="*/ 6 h 775"/>
                      <a:gd name="T10" fmla="*/ 2 w 749"/>
                      <a:gd name="T11" fmla="*/ 8 h 775"/>
                      <a:gd name="T12" fmla="*/ 1 w 749"/>
                      <a:gd name="T13" fmla="*/ 10 h 775"/>
                      <a:gd name="T14" fmla="*/ 0 w 749"/>
                      <a:gd name="T15" fmla="*/ 11 h 775"/>
                      <a:gd name="T16" fmla="*/ 0 w 749"/>
                      <a:gd name="T17" fmla="*/ 11 h 775"/>
                      <a:gd name="T18" fmla="*/ 0 w 749"/>
                      <a:gd name="T19" fmla="*/ 12 h 775"/>
                      <a:gd name="T20" fmla="*/ 2 w 749"/>
                      <a:gd name="T21" fmla="*/ 12 h 775"/>
                      <a:gd name="T22" fmla="*/ 2 w 749"/>
                      <a:gd name="T23" fmla="*/ 12 h 775"/>
                      <a:gd name="T24" fmla="*/ 3 w 749"/>
                      <a:gd name="T25" fmla="*/ 12 h 775"/>
                      <a:gd name="T26" fmla="*/ 5 w 749"/>
                      <a:gd name="T27" fmla="*/ 11 h 775"/>
                      <a:gd name="T28" fmla="*/ 6 w 749"/>
                      <a:gd name="T29" fmla="*/ 9 h 775"/>
                      <a:gd name="T30" fmla="*/ 7 w 749"/>
                      <a:gd name="T31" fmla="*/ 8 h 775"/>
                      <a:gd name="T32" fmla="*/ 8 w 749"/>
                      <a:gd name="T33" fmla="*/ 7 h 775"/>
                      <a:gd name="T34" fmla="*/ 9 w 749"/>
                      <a:gd name="T35" fmla="*/ 5 h 775"/>
                      <a:gd name="T36" fmla="*/ 10 w 749"/>
                      <a:gd name="T37" fmla="*/ 4 h 775"/>
                      <a:gd name="T38" fmla="*/ 11 w 749"/>
                      <a:gd name="T39" fmla="*/ 3 h 775"/>
                      <a:gd name="T40" fmla="*/ 12 w 749"/>
                      <a:gd name="T41" fmla="*/ 2 h 775"/>
                      <a:gd name="T42" fmla="*/ 11 w 749"/>
                      <a:gd name="T43" fmla="*/ 1 h 775"/>
                      <a:gd name="T44" fmla="*/ 10 w 749"/>
                      <a:gd name="T45" fmla="*/ 1 h 775"/>
                      <a:gd name="T46" fmla="*/ 9 w 749"/>
                      <a:gd name="T47" fmla="*/ 1 h 775"/>
                      <a:gd name="T48" fmla="*/ 8 w 749"/>
                      <a:gd name="T49" fmla="*/ 0 h 775"/>
                      <a:gd name="T50" fmla="*/ 7 w 749"/>
                      <a:gd name="T51" fmla="*/ 1 h 77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49"/>
                      <a:gd name="T79" fmla="*/ 0 h 775"/>
                      <a:gd name="T80" fmla="*/ 749 w 749"/>
                      <a:gd name="T81" fmla="*/ 775 h 77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49" h="775">
                        <a:moveTo>
                          <a:pt x="447" y="61"/>
                        </a:moveTo>
                        <a:lnTo>
                          <a:pt x="401" y="122"/>
                        </a:lnTo>
                        <a:lnTo>
                          <a:pt x="375" y="194"/>
                        </a:lnTo>
                        <a:lnTo>
                          <a:pt x="369" y="245"/>
                        </a:lnTo>
                        <a:lnTo>
                          <a:pt x="253" y="363"/>
                        </a:lnTo>
                        <a:lnTo>
                          <a:pt x="137" y="491"/>
                        </a:lnTo>
                        <a:lnTo>
                          <a:pt x="68" y="603"/>
                        </a:lnTo>
                        <a:lnTo>
                          <a:pt x="5" y="668"/>
                        </a:lnTo>
                        <a:lnTo>
                          <a:pt x="0" y="710"/>
                        </a:lnTo>
                        <a:lnTo>
                          <a:pt x="29" y="760"/>
                        </a:lnTo>
                        <a:lnTo>
                          <a:pt x="108" y="767"/>
                        </a:lnTo>
                        <a:lnTo>
                          <a:pt x="156" y="775"/>
                        </a:lnTo>
                        <a:lnTo>
                          <a:pt x="233" y="756"/>
                        </a:lnTo>
                        <a:lnTo>
                          <a:pt x="311" y="663"/>
                        </a:lnTo>
                        <a:lnTo>
                          <a:pt x="422" y="553"/>
                        </a:lnTo>
                        <a:lnTo>
                          <a:pt x="486" y="531"/>
                        </a:lnTo>
                        <a:lnTo>
                          <a:pt x="522" y="424"/>
                        </a:lnTo>
                        <a:lnTo>
                          <a:pt x="586" y="338"/>
                        </a:lnTo>
                        <a:lnTo>
                          <a:pt x="669" y="263"/>
                        </a:lnTo>
                        <a:lnTo>
                          <a:pt x="700" y="208"/>
                        </a:lnTo>
                        <a:lnTo>
                          <a:pt x="749" y="123"/>
                        </a:lnTo>
                        <a:lnTo>
                          <a:pt x="693" y="78"/>
                        </a:lnTo>
                        <a:lnTo>
                          <a:pt x="621" y="55"/>
                        </a:lnTo>
                        <a:lnTo>
                          <a:pt x="559" y="30"/>
                        </a:lnTo>
                        <a:lnTo>
                          <a:pt x="516" y="0"/>
                        </a:lnTo>
                        <a:lnTo>
                          <a:pt x="447" y="61"/>
                        </a:lnTo>
                        <a:close/>
                      </a:path>
                    </a:pathLst>
                  </a:custGeom>
                  <a:solidFill>
                    <a:srgbClr val="A0A0A0"/>
                  </a:solidFill>
                  <a:ln w="3175">
                    <a:solidFill>
                      <a:srgbClr val="000000"/>
                    </a:solidFill>
                    <a:round/>
                    <a:headEnd/>
                    <a:tailEnd/>
                  </a:ln>
                </p:spPr>
                <p:txBody>
                  <a:bodyPr/>
                  <a:lstStyle/>
                  <a:p>
                    <a:endParaRPr lang="es-ES"/>
                  </a:p>
                </p:txBody>
              </p:sp>
              <p:sp>
                <p:nvSpPr>
                  <p:cNvPr id="10334" name="Freeform 103"/>
                  <p:cNvSpPr>
                    <a:spLocks/>
                  </p:cNvSpPr>
                  <p:nvPr/>
                </p:nvSpPr>
                <p:spPr bwMode="auto">
                  <a:xfrm>
                    <a:off x="2362" y="2411"/>
                    <a:ext cx="155" cy="54"/>
                  </a:xfrm>
                  <a:custGeom>
                    <a:avLst/>
                    <a:gdLst>
                      <a:gd name="T0" fmla="*/ 1 w 621"/>
                      <a:gd name="T1" fmla="*/ 0 h 215"/>
                      <a:gd name="T2" fmla="*/ 0 w 621"/>
                      <a:gd name="T3" fmla="*/ 1 h 215"/>
                      <a:gd name="T4" fmla="*/ 0 w 621"/>
                      <a:gd name="T5" fmla="*/ 2 h 215"/>
                      <a:gd name="T6" fmla="*/ 0 w 621"/>
                      <a:gd name="T7" fmla="*/ 2 h 215"/>
                      <a:gd name="T8" fmla="*/ 1 w 621"/>
                      <a:gd name="T9" fmla="*/ 3 h 215"/>
                      <a:gd name="T10" fmla="*/ 2 w 621"/>
                      <a:gd name="T11" fmla="*/ 3 h 215"/>
                      <a:gd name="T12" fmla="*/ 3 w 621"/>
                      <a:gd name="T13" fmla="*/ 2 h 215"/>
                      <a:gd name="T14" fmla="*/ 4 w 621"/>
                      <a:gd name="T15" fmla="*/ 3 h 215"/>
                      <a:gd name="T16" fmla="*/ 5 w 621"/>
                      <a:gd name="T17" fmla="*/ 3 h 215"/>
                      <a:gd name="T18" fmla="*/ 7 w 621"/>
                      <a:gd name="T19" fmla="*/ 3 h 215"/>
                      <a:gd name="T20" fmla="*/ 8 w 621"/>
                      <a:gd name="T21" fmla="*/ 4 h 215"/>
                      <a:gd name="T22" fmla="*/ 9 w 621"/>
                      <a:gd name="T23" fmla="*/ 3 h 215"/>
                      <a:gd name="T24" fmla="*/ 9 w 621"/>
                      <a:gd name="T25" fmla="*/ 3 h 215"/>
                      <a:gd name="T26" fmla="*/ 10 w 621"/>
                      <a:gd name="T27" fmla="*/ 2 h 215"/>
                      <a:gd name="T28" fmla="*/ 9 w 621"/>
                      <a:gd name="T29" fmla="*/ 2 h 215"/>
                      <a:gd name="T30" fmla="*/ 9 w 621"/>
                      <a:gd name="T31" fmla="*/ 1 h 215"/>
                      <a:gd name="T32" fmla="*/ 8 w 621"/>
                      <a:gd name="T33" fmla="*/ 1 h 215"/>
                      <a:gd name="T34" fmla="*/ 7 w 621"/>
                      <a:gd name="T35" fmla="*/ 1 h 215"/>
                      <a:gd name="T36" fmla="*/ 6 w 621"/>
                      <a:gd name="T37" fmla="*/ 1 h 215"/>
                      <a:gd name="T38" fmla="*/ 5 w 621"/>
                      <a:gd name="T39" fmla="*/ 1 h 215"/>
                      <a:gd name="T40" fmla="*/ 4 w 621"/>
                      <a:gd name="T41" fmla="*/ 1 h 215"/>
                      <a:gd name="T42" fmla="*/ 3 w 621"/>
                      <a:gd name="T43" fmla="*/ 1 h 215"/>
                      <a:gd name="T44" fmla="*/ 1 w 621"/>
                      <a:gd name="T45" fmla="*/ 0 h 2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21"/>
                      <a:gd name="T70" fmla="*/ 0 h 215"/>
                      <a:gd name="T71" fmla="*/ 621 w 621"/>
                      <a:gd name="T72" fmla="*/ 215 h 21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21" h="215">
                        <a:moveTo>
                          <a:pt x="68" y="0"/>
                        </a:moveTo>
                        <a:lnTo>
                          <a:pt x="28" y="42"/>
                        </a:lnTo>
                        <a:lnTo>
                          <a:pt x="14" y="90"/>
                        </a:lnTo>
                        <a:lnTo>
                          <a:pt x="0" y="147"/>
                        </a:lnTo>
                        <a:lnTo>
                          <a:pt x="98" y="177"/>
                        </a:lnTo>
                        <a:lnTo>
                          <a:pt x="157" y="167"/>
                        </a:lnTo>
                        <a:lnTo>
                          <a:pt x="182" y="139"/>
                        </a:lnTo>
                        <a:lnTo>
                          <a:pt x="236" y="172"/>
                        </a:lnTo>
                        <a:lnTo>
                          <a:pt x="359" y="196"/>
                        </a:lnTo>
                        <a:lnTo>
                          <a:pt x="474" y="211"/>
                        </a:lnTo>
                        <a:lnTo>
                          <a:pt x="533" y="215"/>
                        </a:lnTo>
                        <a:lnTo>
                          <a:pt x="592" y="196"/>
                        </a:lnTo>
                        <a:lnTo>
                          <a:pt x="616" y="172"/>
                        </a:lnTo>
                        <a:lnTo>
                          <a:pt x="621" y="129"/>
                        </a:lnTo>
                        <a:lnTo>
                          <a:pt x="612" y="86"/>
                        </a:lnTo>
                        <a:lnTo>
                          <a:pt x="592" y="67"/>
                        </a:lnTo>
                        <a:lnTo>
                          <a:pt x="543" y="42"/>
                        </a:lnTo>
                        <a:lnTo>
                          <a:pt x="467" y="38"/>
                        </a:lnTo>
                        <a:lnTo>
                          <a:pt x="379" y="38"/>
                        </a:lnTo>
                        <a:lnTo>
                          <a:pt x="315" y="47"/>
                        </a:lnTo>
                        <a:lnTo>
                          <a:pt x="265" y="47"/>
                        </a:lnTo>
                        <a:lnTo>
                          <a:pt x="192" y="38"/>
                        </a:lnTo>
                        <a:lnTo>
                          <a:pt x="68" y="0"/>
                        </a:lnTo>
                        <a:close/>
                      </a:path>
                    </a:pathLst>
                  </a:custGeom>
                  <a:solidFill>
                    <a:srgbClr val="402000"/>
                  </a:solidFill>
                  <a:ln w="3175">
                    <a:solidFill>
                      <a:srgbClr val="000000"/>
                    </a:solidFill>
                    <a:round/>
                    <a:headEnd/>
                    <a:tailEnd/>
                  </a:ln>
                </p:spPr>
                <p:txBody>
                  <a:bodyPr/>
                  <a:lstStyle/>
                  <a:p>
                    <a:endParaRPr lang="es-ES"/>
                  </a:p>
                </p:txBody>
              </p:sp>
            </p:grpSp>
            <p:grpSp>
              <p:nvGrpSpPr>
                <p:cNvPr id="16" name="Group 104"/>
                <p:cNvGrpSpPr>
                  <a:grpSpLocks/>
                </p:cNvGrpSpPr>
                <p:nvPr/>
              </p:nvGrpSpPr>
              <p:grpSpPr bwMode="auto">
                <a:xfrm>
                  <a:off x="2339" y="2240"/>
                  <a:ext cx="210" cy="232"/>
                  <a:chOff x="2339" y="2240"/>
                  <a:chExt cx="210" cy="232"/>
                </a:xfrm>
              </p:grpSpPr>
              <p:sp>
                <p:nvSpPr>
                  <p:cNvPr id="10331" name="Freeform 105"/>
                  <p:cNvSpPr>
                    <a:spLocks/>
                  </p:cNvSpPr>
                  <p:nvPr/>
                </p:nvSpPr>
                <p:spPr bwMode="auto">
                  <a:xfrm>
                    <a:off x="2354" y="2240"/>
                    <a:ext cx="195" cy="190"/>
                  </a:xfrm>
                  <a:custGeom>
                    <a:avLst/>
                    <a:gdLst>
                      <a:gd name="T0" fmla="*/ 7 w 780"/>
                      <a:gd name="T1" fmla="*/ 1 h 756"/>
                      <a:gd name="T2" fmla="*/ 6 w 780"/>
                      <a:gd name="T3" fmla="*/ 2 h 756"/>
                      <a:gd name="T4" fmla="*/ 6 w 780"/>
                      <a:gd name="T5" fmla="*/ 3 h 756"/>
                      <a:gd name="T6" fmla="*/ 6 w 780"/>
                      <a:gd name="T7" fmla="*/ 4 h 756"/>
                      <a:gd name="T8" fmla="*/ 4 w 780"/>
                      <a:gd name="T9" fmla="*/ 6 h 756"/>
                      <a:gd name="T10" fmla="*/ 2 w 780"/>
                      <a:gd name="T11" fmla="*/ 8 h 756"/>
                      <a:gd name="T12" fmla="*/ 1 w 780"/>
                      <a:gd name="T13" fmla="*/ 10 h 756"/>
                      <a:gd name="T14" fmla="*/ 0 w 780"/>
                      <a:gd name="T15" fmla="*/ 11 h 756"/>
                      <a:gd name="T16" fmla="*/ 0 w 780"/>
                      <a:gd name="T17" fmla="*/ 11 h 756"/>
                      <a:gd name="T18" fmla="*/ 2 w 780"/>
                      <a:gd name="T19" fmla="*/ 12 h 756"/>
                      <a:gd name="T20" fmla="*/ 3 w 780"/>
                      <a:gd name="T21" fmla="*/ 12 h 756"/>
                      <a:gd name="T22" fmla="*/ 5 w 780"/>
                      <a:gd name="T23" fmla="*/ 11 h 756"/>
                      <a:gd name="T24" fmla="*/ 6 w 780"/>
                      <a:gd name="T25" fmla="*/ 9 h 756"/>
                      <a:gd name="T26" fmla="*/ 7 w 780"/>
                      <a:gd name="T27" fmla="*/ 8 h 756"/>
                      <a:gd name="T28" fmla="*/ 8 w 780"/>
                      <a:gd name="T29" fmla="*/ 7 h 756"/>
                      <a:gd name="T30" fmla="*/ 9 w 780"/>
                      <a:gd name="T31" fmla="*/ 5 h 756"/>
                      <a:gd name="T32" fmla="*/ 11 w 780"/>
                      <a:gd name="T33" fmla="*/ 4 h 756"/>
                      <a:gd name="T34" fmla="*/ 12 w 780"/>
                      <a:gd name="T35" fmla="*/ 3 h 756"/>
                      <a:gd name="T36" fmla="*/ 11 w 780"/>
                      <a:gd name="T37" fmla="*/ 2 h 756"/>
                      <a:gd name="T38" fmla="*/ 10 w 780"/>
                      <a:gd name="T39" fmla="*/ 2 h 756"/>
                      <a:gd name="T40" fmla="*/ 9 w 780"/>
                      <a:gd name="T41" fmla="*/ 1 h 756"/>
                      <a:gd name="T42" fmla="*/ 8 w 780"/>
                      <a:gd name="T43" fmla="*/ 0 h 756"/>
                      <a:gd name="T44" fmla="*/ 7 w 780"/>
                      <a:gd name="T45" fmla="*/ 1 h 7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0"/>
                      <a:gd name="T70" fmla="*/ 0 h 756"/>
                      <a:gd name="T71" fmla="*/ 780 w 780"/>
                      <a:gd name="T72" fmla="*/ 756 h 75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0" h="756">
                        <a:moveTo>
                          <a:pt x="449" y="61"/>
                        </a:moveTo>
                        <a:lnTo>
                          <a:pt x="401" y="123"/>
                        </a:lnTo>
                        <a:lnTo>
                          <a:pt x="375" y="194"/>
                        </a:lnTo>
                        <a:lnTo>
                          <a:pt x="370" y="245"/>
                        </a:lnTo>
                        <a:lnTo>
                          <a:pt x="254" y="363"/>
                        </a:lnTo>
                        <a:lnTo>
                          <a:pt x="137" y="492"/>
                        </a:lnTo>
                        <a:lnTo>
                          <a:pt x="69" y="604"/>
                        </a:lnTo>
                        <a:lnTo>
                          <a:pt x="6" y="670"/>
                        </a:lnTo>
                        <a:lnTo>
                          <a:pt x="0" y="710"/>
                        </a:lnTo>
                        <a:lnTo>
                          <a:pt x="111" y="747"/>
                        </a:lnTo>
                        <a:lnTo>
                          <a:pt x="233" y="756"/>
                        </a:lnTo>
                        <a:lnTo>
                          <a:pt x="312" y="665"/>
                        </a:lnTo>
                        <a:lnTo>
                          <a:pt x="423" y="553"/>
                        </a:lnTo>
                        <a:lnTo>
                          <a:pt x="486" y="531"/>
                        </a:lnTo>
                        <a:lnTo>
                          <a:pt x="523" y="424"/>
                        </a:lnTo>
                        <a:lnTo>
                          <a:pt x="586" y="337"/>
                        </a:lnTo>
                        <a:lnTo>
                          <a:pt x="700" y="256"/>
                        </a:lnTo>
                        <a:lnTo>
                          <a:pt x="780" y="159"/>
                        </a:lnTo>
                        <a:lnTo>
                          <a:pt x="681" y="123"/>
                        </a:lnTo>
                        <a:lnTo>
                          <a:pt x="602" y="87"/>
                        </a:lnTo>
                        <a:lnTo>
                          <a:pt x="559" y="30"/>
                        </a:lnTo>
                        <a:lnTo>
                          <a:pt x="517" y="0"/>
                        </a:lnTo>
                        <a:lnTo>
                          <a:pt x="449" y="61"/>
                        </a:lnTo>
                        <a:close/>
                      </a:path>
                    </a:pathLst>
                  </a:custGeom>
                  <a:solidFill>
                    <a:srgbClr val="A0A0A0"/>
                  </a:solidFill>
                  <a:ln w="3175">
                    <a:solidFill>
                      <a:srgbClr val="000000"/>
                    </a:solidFill>
                    <a:round/>
                    <a:headEnd/>
                    <a:tailEnd/>
                  </a:ln>
                </p:spPr>
                <p:txBody>
                  <a:bodyPr/>
                  <a:lstStyle/>
                  <a:p>
                    <a:endParaRPr lang="es-ES"/>
                  </a:p>
                </p:txBody>
              </p:sp>
              <p:sp>
                <p:nvSpPr>
                  <p:cNvPr id="10332" name="Freeform 106"/>
                  <p:cNvSpPr>
                    <a:spLocks/>
                  </p:cNvSpPr>
                  <p:nvPr/>
                </p:nvSpPr>
                <p:spPr bwMode="auto">
                  <a:xfrm>
                    <a:off x="2339" y="2414"/>
                    <a:ext cx="167" cy="58"/>
                  </a:xfrm>
                  <a:custGeom>
                    <a:avLst/>
                    <a:gdLst>
                      <a:gd name="T0" fmla="*/ 1 w 665"/>
                      <a:gd name="T1" fmla="*/ 0 h 230"/>
                      <a:gd name="T2" fmla="*/ 1 w 665"/>
                      <a:gd name="T3" fmla="*/ 1 h 230"/>
                      <a:gd name="T4" fmla="*/ 0 w 665"/>
                      <a:gd name="T5" fmla="*/ 2 h 230"/>
                      <a:gd name="T6" fmla="*/ 0 w 665"/>
                      <a:gd name="T7" fmla="*/ 3 h 230"/>
                      <a:gd name="T8" fmla="*/ 2 w 665"/>
                      <a:gd name="T9" fmla="*/ 3 h 230"/>
                      <a:gd name="T10" fmla="*/ 3 w 665"/>
                      <a:gd name="T11" fmla="*/ 3 h 230"/>
                      <a:gd name="T12" fmla="*/ 3 w 665"/>
                      <a:gd name="T13" fmla="*/ 2 h 230"/>
                      <a:gd name="T14" fmla="*/ 4 w 665"/>
                      <a:gd name="T15" fmla="*/ 3 h 230"/>
                      <a:gd name="T16" fmla="*/ 6 w 665"/>
                      <a:gd name="T17" fmla="*/ 3 h 230"/>
                      <a:gd name="T18" fmla="*/ 8 w 665"/>
                      <a:gd name="T19" fmla="*/ 4 h 230"/>
                      <a:gd name="T20" fmla="*/ 9 w 665"/>
                      <a:gd name="T21" fmla="*/ 4 h 230"/>
                      <a:gd name="T22" fmla="*/ 10 w 665"/>
                      <a:gd name="T23" fmla="*/ 3 h 230"/>
                      <a:gd name="T24" fmla="*/ 10 w 665"/>
                      <a:gd name="T25" fmla="*/ 3 h 230"/>
                      <a:gd name="T26" fmla="*/ 11 w 665"/>
                      <a:gd name="T27" fmla="*/ 2 h 230"/>
                      <a:gd name="T28" fmla="*/ 10 w 665"/>
                      <a:gd name="T29" fmla="*/ 2 h 230"/>
                      <a:gd name="T30" fmla="*/ 10 w 665"/>
                      <a:gd name="T31" fmla="*/ 1 h 230"/>
                      <a:gd name="T32" fmla="*/ 9 w 665"/>
                      <a:gd name="T33" fmla="*/ 1 h 230"/>
                      <a:gd name="T34" fmla="*/ 8 w 665"/>
                      <a:gd name="T35" fmla="*/ 1 h 230"/>
                      <a:gd name="T36" fmla="*/ 7 w 665"/>
                      <a:gd name="T37" fmla="*/ 1 h 230"/>
                      <a:gd name="T38" fmla="*/ 5 w 665"/>
                      <a:gd name="T39" fmla="*/ 1 h 230"/>
                      <a:gd name="T40" fmla="*/ 5 w 665"/>
                      <a:gd name="T41" fmla="*/ 1 h 230"/>
                      <a:gd name="T42" fmla="*/ 3 w 665"/>
                      <a:gd name="T43" fmla="*/ 1 h 230"/>
                      <a:gd name="T44" fmla="*/ 1 w 665"/>
                      <a:gd name="T45" fmla="*/ 0 h 2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65"/>
                      <a:gd name="T70" fmla="*/ 0 h 230"/>
                      <a:gd name="T71" fmla="*/ 665 w 665"/>
                      <a:gd name="T72" fmla="*/ 230 h 23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65" h="230">
                        <a:moveTo>
                          <a:pt x="73" y="0"/>
                        </a:moveTo>
                        <a:lnTo>
                          <a:pt x="30" y="45"/>
                        </a:lnTo>
                        <a:lnTo>
                          <a:pt x="16" y="97"/>
                        </a:lnTo>
                        <a:lnTo>
                          <a:pt x="0" y="159"/>
                        </a:lnTo>
                        <a:lnTo>
                          <a:pt x="105" y="190"/>
                        </a:lnTo>
                        <a:lnTo>
                          <a:pt x="168" y="179"/>
                        </a:lnTo>
                        <a:lnTo>
                          <a:pt x="194" y="148"/>
                        </a:lnTo>
                        <a:lnTo>
                          <a:pt x="254" y="184"/>
                        </a:lnTo>
                        <a:lnTo>
                          <a:pt x="384" y="210"/>
                        </a:lnTo>
                        <a:lnTo>
                          <a:pt x="506" y="225"/>
                        </a:lnTo>
                        <a:lnTo>
                          <a:pt x="569" y="230"/>
                        </a:lnTo>
                        <a:lnTo>
                          <a:pt x="633" y="210"/>
                        </a:lnTo>
                        <a:lnTo>
                          <a:pt x="659" y="184"/>
                        </a:lnTo>
                        <a:lnTo>
                          <a:pt x="665" y="138"/>
                        </a:lnTo>
                        <a:lnTo>
                          <a:pt x="653" y="91"/>
                        </a:lnTo>
                        <a:lnTo>
                          <a:pt x="633" y="71"/>
                        </a:lnTo>
                        <a:lnTo>
                          <a:pt x="580" y="45"/>
                        </a:lnTo>
                        <a:lnTo>
                          <a:pt x="501" y="41"/>
                        </a:lnTo>
                        <a:lnTo>
                          <a:pt x="405" y="41"/>
                        </a:lnTo>
                        <a:lnTo>
                          <a:pt x="337" y="52"/>
                        </a:lnTo>
                        <a:lnTo>
                          <a:pt x="284" y="52"/>
                        </a:lnTo>
                        <a:lnTo>
                          <a:pt x="205" y="41"/>
                        </a:lnTo>
                        <a:lnTo>
                          <a:pt x="73" y="0"/>
                        </a:lnTo>
                        <a:close/>
                      </a:path>
                    </a:pathLst>
                  </a:custGeom>
                  <a:solidFill>
                    <a:srgbClr val="603000"/>
                  </a:solidFill>
                  <a:ln w="3175">
                    <a:solidFill>
                      <a:srgbClr val="000000"/>
                    </a:solidFill>
                    <a:round/>
                    <a:headEnd/>
                    <a:tailEnd/>
                  </a:ln>
                </p:spPr>
                <p:txBody>
                  <a:bodyPr/>
                  <a:lstStyle/>
                  <a:p>
                    <a:endParaRPr lang="es-ES"/>
                  </a:p>
                </p:txBody>
              </p:sp>
            </p:grpSp>
          </p:grpSp>
          <p:sp>
            <p:nvSpPr>
              <p:cNvPr id="10288" name="Freeform 107"/>
              <p:cNvSpPr>
                <a:spLocks/>
              </p:cNvSpPr>
              <p:nvPr/>
            </p:nvSpPr>
            <p:spPr bwMode="auto">
              <a:xfrm>
                <a:off x="3717" y="1231"/>
                <a:ext cx="268" cy="235"/>
              </a:xfrm>
              <a:custGeom>
                <a:avLst/>
                <a:gdLst>
                  <a:gd name="T0" fmla="*/ 4 w 1073"/>
                  <a:gd name="T1" fmla="*/ 5 h 940"/>
                  <a:gd name="T2" fmla="*/ 4 w 1073"/>
                  <a:gd name="T3" fmla="*/ 6 h 940"/>
                  <a:gd name="T4" fmla="*/ 3 w 1073"/>
                  <a:gd name="T5" fmla="*/ 6 h 940"/>
                  <a:gd name="T6" fmla="*/ 3 w 1073"/>
                  <a:gd name="T7" fmla="*/ 7 h 940"/>
                  <a:gd name="T8" fmla="*/ 2 w 1073"/>
                  <a:gd name="T9" fmla="*/ 8 h 940"/>
                  <a:gd name="T10" fmla="*/ 1 w 1073"/>
                  <a:gd name="T11" fmla="*/ 8 h 940"/>
                  <a:gd name="T12" fmla="*/ 0 w 1073"/>
                  <a:gd name="T13" fmla="*/ 9 h 940"/>
                  <a:gd name="T14" fmla="*/ 0 w 1073"/>
                  <a:gd name="T15" fmla="*/ 10 h 940"/>
                  <a:gd name="T16" fmla="*/ 1 w 1073"/>
                  <a:gd name="T17" fmla="*/ 11 h 940"/>
                  <a:gd name="T18" fmla="*/ 2 w 1073"/>
                  <a:gd name="T19" fmla="*/ 11 h 940"/>
                  <a:gd name="T20" fmla="*/ 3 w 1073"/>
                  <a:gd name="T21" fmla="*/ 12 h 940"/>
                  <a:gd name="T22" fmla="*/ 4 w 1073"/>
                  <a:gd name="T23" fmla="*/ 13 h 940"/>
                  <a:gd name="T24" fmla="*/ 4 w 1073"/>
                  <a:gd name="T25" fmla="*/ 14 h 940"/>
                  <a:gd name="T26" fmla="*/ 5 w 1073"/>
                  <a:gd name="T27" fmla="*/ 14 h 940"/>
                  <a:gd name="T28" fmla="*/ 6 w 1073"/>
                  <a:gd name="T29" fmla="*/ 15 h 940"/>
                  <a:gd name="T30" fmla="*/ 6 w 1073"/>
                  <a:gd name="T31" fmla="*/ 14 h 940"/>
                  <a:gd name="T32" fmla="*/ 6 w 1073"/>
                  <a:gd name="T33" fmla="*/ 12 h 940"/>
                  <a:gd name="T34" fmla="*/ 7 w 1073"/>
                  <a:gd name="T35" fmla="*/ 11 h 940"/>
                  <a:gd name="T36" fmla="*/ 8 w 1073"/>
                  <a:gd name="T37" fmla="*/ 9 h 940"/>
                  <a:gd name="T38" fmla="*/ 9 w 1073"/>
                  <a:gd name="T39" fmla="*/ 7 h 940"/>
                  <a:gd name="T40" fmla="*/ 9 w 1073"/>
                  <a:gd name="T41" fmla="*/ 6 h 940"/>
                  <a:gd name="T42" fmla="*/ 9 w 1073"/>
                  <a:gd name="T43" fmla="*/ 4 h 940"/>
                  <a:gd name="T44" fmla="*/ 10 w 1073"/>
                  <a:gd name="T45" fmla="*/ 4 h 940"/>
                  <a:gd name="T46" fmla="*/ 14 w 1073"/>
                  <a:gd name="T47" fmla="*/ 3 h 940"/>
                  <a:gd name="T48" fmla="*/ 16 w 1073"/>
                  <a:gd name="T49" fmla="*/ 3 h 940"/>
                  <a:gd name="T50" fmla="*/ 16 w 1073"/>
                  <a:gd name="T51" fmla="*/ 2 h 940"/>
                  <a:gd name="T52" fmla="*/ 16 w 1073"/>
                  <a:gd name="T53" fmla="*/ 1 h 940"/>
                  <a:gd name="T54" fmla="*/ 17 w 1073"/>
                  <a:gd name="T55" fmla="*/ 0 h 940"/>
                  <a:gd name="T56" fmla="*/ 16 w 1073"/>
                  <a:gd name="T57" fmla="*/ 0 h 940"/>
                  <a:gd name="T58" fmla="*/ 14 w 1073"/>
                  <a:gd name="T59" fmla="*/ 1 h 940"/>
                  <a:gd name="T60" fmla="*/ 13 w 1073"/>
                  <a:gd name="T61" fmla="*/ 1 h 940"/>
                  <a:gd name="T62" fmla="*/ 12 w 1073"/>
                  <a:gd name="T63" fmla="*/ 1 h 940"/>
                  <a:gd name="T64" fmla="*/ 11 w 1073"/>
                  <a:gd name="T65" fmla="*/ 1 h 940"/>
                  <a:gd name="T66" fmla="*/ 10 w 1073"/>
                  <a:gd name="T67" fmla="*/ 2 h 940"/>
                  <a:gd name="T68" fmla="*/ 8 w 1073"/>
                  <a:gd name="T69" fmla="*/ 2 h 940"/>
                  <a:gd name="T70" fmla="*/ 7 w 1073"/>
                  <a:gd name="T71" fmla="*/ 2 h 940"/>
                  <a:gd name="T72" fmla="*/ 5 w 1073"/>
                  <a:gd name="T73" fmla="*/ 2 h 940"/>
                  <a:gd name="T74" fmla="*/ 4 w 1073"/>
                  <a:gd name="T75" fmla="*/ 3 h 940"/>
                  <a:gd name="T76" fmla="*/ 4 w 1073"/>
                  <a:gd name="T77" fmla="*/ 4 h 940"/>
                  <a:gd name="T78" fmla="*/ 4 w 1073"/>
                  <a:gd name="T79" fmla="*/ 5 h 94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73"/>
                  <a:gd name="T121" fmla="*/ 0 h 940"/>
                  <a:gd name="T122" fmla="*/ 1073 w 1073"/>
                  <a:gd name="T123" fmla="*/ 940 h 94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73" h="940">
                    <a:moveTo>
                      <a:pt x="271" y="300"/>
                    </a:moveTo>
                    <a:lnTo>
                      <a:pt x="253" y="355"/>
                    </a:lnTo>
                    <a:lnTo>
                      <a:pt x="228" y="394"/>
                    </a:lnTo>
                    <a:lnTo>
                      <a:pt x="192" y="445"/>
                    </a:lnTo>
                    <a:lnTo>
                      <a:pt x="129" y="491"/>
                    </a:lnTo>
                    <a:lnTo>
                      <a:pt x="87" y="517"/>
                    </a:lnTo>
                    <a:lnTo>
                      <a:pt x="0" y="561"/>
                    </a:lnTo>
                    <a:lnTo>
                      <a:pt x="31" y="622"/>
                    </a:lnTo>
                    <a:lnTo>
                      <a:pt x="103" y="667"/>
                    </a:lnTo>
                    <a:lnTo>
                      <a:pt x="166" y="689"/>
                    </a:lnTo>
                    <a:lnTo>
                      <a:pt x="206" y="744"/>
                    </a:lnTo>
                    <a:lnTo>
                      <a:pt x="245" y="829"/>
                    </a:lnTo>
                    <a:lnTo>
                      <a:pt x="269" y="882"/>
                    </a:lnTo>
                    <a:lnTo>
                      <a:pt x="321" y="913"/>
                    </a:lnTo>
                    <a:lnTo>
                      <a:pt x="380" y="940"/>
                    </a:lnTo>
                    <a:lnTo>
                      <a:pt x="391" y="898"/>
                    </a:lnTo>
                    <a:lnTo>
                      <a:pt x="426" y="770"/>
                    </a:lnTo>
                    <a:lnTo>
                      <a:pt x="489" y="669"/>
                    </a:lnTo>
                    <a:lnTo>
                      <a:pt x="530" y="570"/>
                    </a:lnTo>
                    <a:lnTo>
                      <a:pt x="561" y="478"/>
                    </a:lnTo>
                    <a:lnTo>
                      <a:pt x="576" y="379"/>
                    </a:lnTo>
                    <a:lnTo>
                      <a:pt x="587" y="261"/>
                    </a:lnTo>
                    <a:lnTo>
                      <a:pt x="666" y="235"/>
                    </a:lnTo>
                    <a:lnTo>
                      <a:pt x="893" y="204"/>
                    </a:lnTo>
                    <a:lnTo>
                      <a:pt x="1061" y="162"/>
                    </a:lnTo>
                    <a:lnTo>
                      <a:pt x="1061" y="116"/>
                    </a:lnTo>
                    <a:lnTo>
                      <a:pt x="1061" y="35"/>
                    </a:lnTo>
                    <a:lnTo>
                      <a:pt x="1073" y="0"/>
                    </a:lnTo>
                    <a:lnTo>
                      <a:pt x="1004" y="9"/>
                    </a:lnTo>
                    <a:lnTo>
                      <a:pt x="936" y="35"/>
                    </a:lnTo>
                    <a:lnTo>
                      <a:pt x="872" y="45"/>
                    </a:lnTo>
                    <a:lnTo>
                      <a:pt x="809" y="55"/>
                    </a:lnTo>
                    <a:lnTo>
                      <a:pt x="740" y="61"/>
                    </a:lnTo>
                    <a:lnTo>
                      <a:pt x="619" y="91"/>
                    </a:lnTo>
                    <a:lnTo>
                      <a:pt x="534" y="86"/>
                    </a:lnTo>
                    <a:lnTo>
                      <a:pt x="444" y="102"/>
                    </a:lnTo>
                    <a:lnTo>
                      <a:pt x="333" y="127"/>
                    </a:lnTo>
                    <a:lnTo>
                      <a:pt x="271" y="173"/>
                    </a:lnTo>
                    <a:lnTo>
                      <a:pt x="256" y="230"/>
                    </a:lnTo>
                    <a:lnTo>
                      <a:pt x="271" y="300"/>
                    </a:lnTo>
                    <a:close/>
                  </a:path>
                </a:pathLst>
              </a:custGeom>
              <a:solidFill>
                <a:srgbClr val="0000FF"/>
              </a:solidFill>
              <a:ln w="3175">
                <a:solidFill>
                  <a:srgbClr val="000000"/>
                </a:solidFill>
                <a:round/>
                <a:headEnd/>
                <a:tailEnd/>
              </a:ln>
            </p:spPr>
            <p:txBody>
              <a:bodyPr/>
              <a:lstStyle/>
              <a:p>
                <a:endParaRPr lang="es-ES"/>
              </a:p>
            </p:txBody>
          </p:sp>
          <p:sp>
            <p:nvSpPr>
              <p:cNvPr id="10289" name="Freeform 108"/>
              <p:cNvSpPr>
                <a:spLocks/>
              </p:cNvSpPr>
              <p:nvPr/>
            </p:nvSpPr>
            <p:spPr bwMode="auto">
              <a:xfrm>
                <a:off x="3851" y="1278"/>
                <a:ext cx="50" cy="138"/>
              </a:xfrm>
              <a:custGeom>
                <a:avLst/>
                <a:gdLst>
                  <a:gd name="T0" fmla="*/ 0 w 201"/>
                  <a:gd name="T1" fmla="*/ 1 h 552"/>
                  <a:gd name="T2" fmla="*/ 0 w 201"/>
                  <a:gd name="T3" fmla="*/ 3 h 552"/>
                  <a:gd name="T4" fmla="*/ 0 w 201"/>
                  <a:gd name="T5" fmla="*/ 4 h 552"/>
                  <a:gd name="T6" fmla="*/ 0 w 201"/>
                  <a:gd name="T7" fmla="*/ 5 h 552"/>
                  <a:gd name="T8" fmla="*/ 0 w 201"/>
                  <a:gd name="T9" fmla="*/ 7 h 552"/>
                  <a:gd name="T10" fmla="*/ 1 w 201"/>
                  <a:gd name="T11" fmla="*/ 8 h 552"/>
                  <a:gd name="T12" fmla="*/ 2 w 201"/>
                  <a:gd name="T13" fmla="*/ 9 h 552"/>
                  <a:gd name="T14" fmla="*/ 3 w 201"/>
                  <a:gd name="T15" fmla="*/ 7 h 552"/>
                  <a:gd name="T16" fmla="*/ 3 w 201"/>
                  <a:gd name="T17" fmla="*/ 5 h 552"/>
                  <a:gd name="T18" fmla="*/ 3 w 201"/>
                  <a:gd name="T19" fmla="*/ 4 h 552"/>
                  <a:gd name="T20" fmla="*/ 2 w 201"/>
                  <a:gd name="T21" fmla="*/ 2 h 552"/>
                  <a:gd name="T22" fmla="*/ 1 w 201"/>
                  <a:gd name="T23" fmla="*/ 1 h 552"/>
                  <a:gd name="T24" fmla="*/ 1 w 201"/>
                  <a:gd name="T25" fmla="*/ 0 h 552"/>
                  <a:gd name="T26" fmla="*/ 0 w 201"/>
                  <a:gd name="T27" fmla="*/ 0 h 552"/>
                  <a:gd name="T28" fmla="*/ 0 w 201"/>
                  <a:gd name="T29" fmla="*/ 1 h 5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1"/>
                  <a:gd name="T46" fmla="*/ 0 h 552"/>
                  <a:gd name="T47" fmla="*/ 201 w 201"/>
                  <a:gd name="T48" fmla="*/ 552 h 5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1" h="552">
                    <a:moveTo>
                      <a:pt x="37" y="73"/>
                    </a:moveTo>
                    <a:lnTo>
                      <a:pt x="15" y="184"/>
                    </a:lnTo>
                    <a:lnTo>
                      <a:pt x="0" y="283"/>
                    </a:lnTo>
                    <a:lnTo>
                      <a:pt x="5" y="348"/>
                    </a:lnTo>
                    <a:lnTo>
                      <a:pt x="37" y="445"/>
                    </a:lnTo>
                    <a:lnTo>
                      <a:pt x="94" y="506"/>
                    </a:lnTo>
                    <a:lnTo>
                      <a:pt x="159" y="552"/>
                    </a:lnTo>
                    <a:lnTo>
                      <a:pt x="201" y="439"/>
                    </a:lnTo>
                    <a:lnTo>
                      <a:pt x="201" y="359"/>
                    </a:lnTo>
                    <a:lnTo>
                      <a:pt x="173" y="257"/>
                    </a:lnTo>
                    <a:lnTo>
                      <a:pt x="120" y="123"/>
                    </a:lnTo>
                    <a:lnTo>
                      <a:pt x="94" y="61"/>
                    </a:lnTo>
                    <a:lnTo>
                      <a:pt x="68" y="0"/>
                    </a:lnTo>
                    <a:lnTo>
                      <a:pt x="0" y="21"/>
                    </a:lnTo>
                    <a:lnTo>
                      <a:pt x="37" y="73"/>
                    </a:lnTo>
                    <a:close/>
                  </a:path>
                </a:pathLst>
              </a:custGeom>
              <a:solidFill>
                <a:srgbClr val="FF0000"/>
              </a:solidFill>
              <a:ln w="3175">
                <a:solidFill>
                  <a:srgbClr val="000000"/>
                </a:solidFill>
                <a:round/>
                <a:headEnd/>
                <a:tailEnd/>
              </a:ln>
            </p:spPr>
            <p:txBody>
              <a:bodyPr/>
              <a:lstStyle/>
              <a:p>
                <a:endParaRPr lang="es-ES"/>
              </a:p>
            </p:txBody>
          </p:sp>
          <p:grpSp>
            <p:nvGrpSpPr>
              <p:cNvPr id="17" name="Group 109"/>
              <p:cNvGrpSpPr>
                <a:grpSpLocks/>
              </p:cNvGrpSpPr>
              <p:nvPr/>
            </p:nvGrpSpPr>
            <p:grpSpPr bwMode="auto">
              <a:xfrm>
                <a:off x="3777" y="1199"/>
                <a:ext cx="273" cy="120"/>
                <a:chOff x="2508" y="2055"/>
                <a:chExt cx="273" cy="120"/>
              </a:xfrm>
            </p:grpSpPr>
            <p:grpSp>
              <p:nvGrpSpPr>
                <p:cNvPr id="18" name="Group 110"/>
                <p:cNvGrpSpPr>
                  <a:grpSpLocks/>
                </p:cNvGrpSpPr>
                <p:nvPr/>
              </p:nvGrpSpPr>
              <p:grpSpPr bwMode="auto">
                <a:xfrm>
                  <a:off x="2697" y="2055"/>
                  <a:ext cx="84" cy="84"/>
                  <a:chOff x="2697" y="2055"/>
                  <a:chExt cx="84" cy="84"/>
                </a:xfrm>
              </p:grpSpPr>
              <p:sp>
                <p:nvSpPr>
                  <p:cNvPr id="10326" name="Freeform 111"/>
                  <p:cNvSpPr>
                    <a:spLocks/>
                  </p:cNvSpPr>
                  <p:nvPr/>
                </p:nvSpPr>
                <p:spPr bwMode="auto">
                  <a:xfrm>
                    <a:off x="2697" y="2055"/>
                    <a:ext cx="84" cy="84"/>
                  </a:xfrm>
                  <a:custGeom>
                    <a:avLst/>
                    <a:gdLst>
                      <a:gd name="T0" fmla="*/ 1 w 333"/>
                      <a:gd name="T1" fmla="*/ 3 h 339"/>
                      <a:gd name="T2" fmla="*/ 2 w 333"/>
                      <a:gd name="T3" fmla="*/ 3 h 339"/>
                      <a:gd name="T4" fmla="*/ 2 w 333"/>
                      <a:gd name="T5" fmla="*/ 3 h 339"/>
                      <a:gd name="T6" fmla="*/ 2 w 333"/>
                      <a:gd name="T7" fmla="*/ 2 h 339"/>
                      <a:gd name="T8" fmla="*/ 2 w 333"/>
                      <a:gd name="T9" fmla="*/ 1 h 339"/>
                      <a:gd name="T10" fmla="*/ 2 w 333"/>
                      <a:gd name="T11" fmla="*/ 1 h 339"/>
                      <a:gd name="T12" fmla="*/ 2 w 333"/>
                      <a:gd name="T13" fmla="*/ 1 h 339"/>
                      <a:gd name="T14" fmla="*/ 2 w 333"/>
                      <a:gd name="T15" fmla="*/ 0 h 339"/>
                      <a:gd name="T16" fmla="*/ 4 w 333"/>
                      <a:gd name="T17" fmla="*/ 0 h 339"/>
                      <a:gd name="T18" fmla="*/ 5 w 333"/>
                      <a:gd name="T19" fmla="*/ 0 h 339"/>
                      <a:gd name="T20" fmla="*/ 5 w 333"/>
                      <a:gd name="T21" fmla="*/ 0 h 339"/>
                      <a:gd name="T22" fmla="*/ 5 w 333"/>
                      <a:gd name="T23" fmla="*/ 0 h 339"/>
                      <a:gd name="T24" fmla="*/ 5 w 333"/>
                      <a:gd name="T25" fmla="*/ 0 h 339"/>
                      <a:gd name="T26" fmla="*/ 5 w 333"/>
                      <a:gd name="T27" fmla="*/ 1 h 339"/>
                      <a:gd name="T28" fmla="*/ 4 w 333"/>
                      <a:gd name="T29" fmla="*/ 1 h 339"/>
                      <a:gd name="T30" fmla="*/ 5 w 333"/>
                      <a:gd name="T31" fmla="*/ 1 h 339"/>
                      <a:gd name="T32" fmla="*/ 5 w 333"/>
                      <a:gd name="T33" fmla="*/ 1 h 339"/>
                      <a:gd name="T34" fmla="*/ 5 w 333"/>
                      <a:gd name="T35" fmla="*/ 1 h 339"/>
                      <a:gd name="T36" fmla="*/ 5 w 333"/>
                      <a:gd name="T37" fmla="*/ 1 h 339"/>
                      <a:gd name="T38" fmla="*/ 5 w 333"/>
                      <a:gd name="T39" fmla="*/ 1 h 339"/>
                      <a:gd name="T40" fmla="*/ 5 w 333"/>
                      <a:gd name="T41" fmla="*/ 1 h 339"/>
                      <a:gd name="T42" fmla="*/ 5 w 333"/>
                      <a:gd name="T43" fmla="*/ 1 h 339"/>
                      <a:gd name="T44" fmla="*/ 4 w 333"/>
                      <a:gd name="T45" fmla="*/ 1 h 339"/>
                      <a:gd name="T46" fmla="*/ 5 w 333"/>
                      <a:gd name="T47" fmla="*/ 1 h 339"/>
                      <a:gd name="T48" fmla="*/ 5 w 333"/>
                      <a:gd name="T49" fmla="*/ 2 h 339"/>
                      <a:gd name="T50" fmla="*/ 5 w 333"/>
                      <a:gd name="T51" fmla="*/ 2 h 339"/>
                      <a:gd name="T52" fmla="*/ 5 w 333"/>
                      <a:gd name="T53" fmla="*/ 2 h 339"/>
                      <a:gd name="T54" fmla="*/ 5 w 333"/>
                      <a:gd name="T55" fmla="*/ 2 h 339"/>
                      <a:gd name="T56" fmla="*/ 5 w 333"/>
                      <a:gd name="T57" fmla="*/ 2 h 339"/>
                      <a:gd name="T58" fmla="*/ 4 w 333"/>
                      <a:gd name="T59" fmla="*/ 2 h 339"/>
                      <a:gd name="T60" fmla="*/ 4 w 333"/>
                      <a:gd name="T61" fmla="*/ 2 h 339"/>
                      <a:gd name="T62" fmla="*/ 3 w 333"/>
                      <a:gd name="T63" fmla="*/ 2 h 339"/>
                      <a:gd name="T64" fmla="*/ 3 w 333"/>
                      <a:gd name="T65" fmla="*/ 3 h 339"/>
                      <a:gd name="T66" fmla="*/ 3 w 333"/>
                      <a:gd name="T67" fmla="*/ 3 h 339"/>
                      <a:gd name="T68" fmla="*/ 4 w 333"/>
                      <a:gd name="T69" fmla="*/ 4 h 339"/>
                      <a:gd name="T70" fmla="*/ 4 w 333"/>
                      <a:gd name="T71" fmla="*/ 5 h 339"/>
                      <a:gd name="T72" fmla="*/ 4 w 333"/>
                      <a:gd name="T73" fmla="*/ 5 h 339"/>
                      <a:gd name="T74" fmla="*/ 3 w 333"/>
                      <a:gd name="T75" fmla="*/ 5 h 339"/>
                      <a:gd name="T76" fmla="*/ 3 w 333"/>
                      <a:gd name="T77" fmla="*/ 5 h 339"/>
                      <a:gd name="T78" fmla="*/ 3 w 333"/>
                      <a:gd name="T79" fmla="*/ 5 h 339"/>
                      <a:gd name="T80" fmla="*/ 3 w 333"/>
                      <a:gd name="T81" fmla="*/ 4 h 339"/>
                      <a:gd name="T82" fmla="*/ 3 w 333"/>
                      <a:gd name="T83" fmla="*/ 4 h 339"/>
                      <a:gd name="T84" fmla="*/ 2 w 333"/>
                      <a:gd name="T85" fmla="*/ 4 h 339"/>
                      <a:gd name="T86" fmla="*/ 1 w 333"/>
                      <a:gd name="T87" fmla="*/ 4 h 339"/>
                      <a:gd name="T88" fmla="*/ 0 w 333"/>
                      <a:gd name="T89" fmla="*/ 5 h 339"/>
                      <a:gd name="T90" fmla="*/ 0 w 333"/>
                      <a:gd name="T91" fmla="*/ 3 h 339"/>
                      <a:gd name="T92" fmla="*/ 1 w 333"/>
                      <a:gd name="T93" fmla="*/ 3 h 33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33"/>
                      <a:gd name="T142" fmla="*/ 0 h 339"/>
                      <a:gd name="T143" fmla="*/ 333 w 333"/>
                      <a:gd name="T144" fmla="*/ 339 h 33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33" h="339">
                        <a:moveTo>
                          <a:pt x="24" y="220"/>
                        </a:moveTo>
                        <a:lnTo>
                          <a:pt x="111" y="195"/>
                        </a:lnTo>
                        <a:lnTo>
                          <a:pt x="119" y="185"/>
                        </a:lnTo>
                        <a:lnTo>
                          <a:pt x="118" y="149"/>
                        </a:lnTo>
                        <a:lnTo>
                          <a:pt x="105" y="99"/>
                        </a:lnTo>
                        <a:lnTo>
                          <a:pt x="98" y="60"/>
                        </a:lnTo>
                        <a:lnTo>
                          <a:pt x="101" y="46"/>
                        </a:lnTo>
                        <a:lnTo>
                          <a:pt x="119" y="35"/>
                        </a:lnTo>
                        <a:lnTo>
                          <a:pt x="218" y="13"/>
                        </a:lnTo>
                        <a:lnTo>
                          <a:pt x="282" y="0"/>
                        </a:lnTo>
                        <a:lnTo>
                          <a:pt x="287" y="2"/>
                        </a:lnTo>
                        <a:lnTo>
                          <a:pt x="297" y="17"/>
                        </a:lnTo>
                        <a:lnTo>
                          <a:pt x="299" y="33"/>
                        </a:lnTo>
                        <a:lnTo>
                          <a:pt x="280" y="43"/>
                        </a:lnTo>
                        <a:lnTo>
                          <a:pt x="259" y="50"/>
                        </a:lnTo>
                        <a:lnTo>
                          <a:pt x="294" y="46"/>
                        </a:lnTo>
                        <a:lnTo>
                          <a:pt x="320" y="49"/>
                        </a:lnTo>
                        <a:lnTo>
                          <a:pt x="333" y="53"/>
                        </a:lnTo>
                        <a:lnTo>
                          <a:pt x="333" y="67"/>
                        </a:lnTo>
                        <a:lnTo>
                          <a:pt x="331" y="77"/>
                        </a:lnTo>
                        <a:lnTo>
                          <a:pt x="320" y="84"/>
                        </a:lnTo>
                        <a:lnTo>
                          <a:pt x="296" y="93"/>
                        </a:lnTo>
                        <a:lnTo>
                          <a:pt x="273" y="96"/>
                        </a:lnTo>
                        <a:lnTo>
                          <a:pt x="314" y="103"/>
                        </a:lnTo>
                        <a:lnTo>
                          <a:pt x="329" y="110"/>
                        </a:lnTo>
                        <a:lnTo>
                          <a:pt x="333" y="125"/>
                        </a:lnTo>
                        <a:lnTo>
                          <a:pt x="331" y="139"/>
                        </a:lnTo>
                        <a:lnTo>
                          <a:pt x="324" y="146"/>
                        </a:lnTo>
                        <a:lnTo>
                          <a:pt x="292" y="153"/>
                        </a:lnTo>
                        <a:lnTo>
                          <a:pt x="264" y="153"/>
                        </a:lnTo>
                        <a:lnTo>
                          <a:pt x="226" y="158"/>
                        </a:lnTo>
                        <a:lnTo>
                          <a:pt x="208" y="169"/>
                        </a:lnTo>
                        <a:lnTo>
                          <a:pt x="204" y="182"/>
                        </a:lnTo>
                        <a:lnTo>
                          <a:pt x="204" y="216"/>
                        </a:lnTo>
                        <a:lnTo>
                          <a:pt x="228" y="267"/>
                        </a:lnTo>
                        <a:lnTo>
                          <a:pt x="243" y="313"/>
                        </a:lnTo>
                        <a:lnTo>
                          <a:pt x="243" y="335"/>
                        </a:lnTo>
                        <a:lnTo>
                          <a:pt x="208" y="339"/>
                        </a:lnTo>
                        <a:lnTo>
                          <a:pt x="184" y="330"/>
                        </a:lnTo>
                        <a:lnTo>
                          <a:pt x="166" y="314"/>
                        </a:lnTo>
                        <a:lnTo>
                          <a:pt x="154" y="283"/>
                        </a:lnTo>
                        <a:lnTo>
                          <a:pt x="154" y="276"/>
                        </a:lnTo>
                        <a:lnTo>
                          <a:pt x="129" y="279"/>
                        </a:lnTo>
                        <a:lnTo>
                          <a:pt x="69" y="297"/>
                        </a:lnTo>
                        <a:lnTo>
                          <a:pt x="0" y="314"/>
                        </a:lnTo>
                        <a:lnTo>
                          <a:pt x="0" y="226"/>
                        </a:lnTo>
                        <a:lnTo>
                          <a:pt x="24" y="220"/>
                        </a:lnTo>
                        <a:close/>
                      </a:path>
                    </a:pathLst>
                  </a:custGeom>
                  <a:solidFill>
                    <a:srgbClr val="FFE0C0"/>
                  </a:solidFill>
                  <a:ln w="3175">
                    <a:solidFill>
                      <a:srgbClr val="000000"/>
                    </a:solidFill>
                    <a:round/>
                    <a:headEnd/>
                    <a:tailEnd/>
                  </a:ln>
                </p:spPr>
                <p:txBody>
                  <a:bodyPr/>
                  <a:lstStyle/>
                  <a:p>
                    <a:endParaRPr lang="es-ES"/>
                  </a:p>
                </p:txBody>
              </p:sp>
              <p:sp>
                <p:nvSpPr>
                  <p:cNvPr id="10327" name="Freeform 112"/>
                  <p:cNvSpPr>
                    <a:spLocks/>
                  </p:cNvSpPr>
                  <p:nvPr/>
                </p:nvSpPr>
                <p:spPr bwMode="auto">
                  <a:xfrm>
                    <a:off x="2742" y="2067"/>
                    <a:ext cx="19" cy="3"/>
                  </a:xfrm>
                  <a:custGeom>
                    <a:avLst/>
                    <a:gdLst>
                      <a:gd name="T0" fmla="*/ 1 w 77"/>
                      <a:gd name="T1" fmla="*/ 0 h 13"/>
                      <a:gd name="T2" fmla="*/ 0 w 77"/>
                      <a:gd name="T3" fmla="*/ 0 h 13"/>
                      <a:gd name="T4" fmla="*/ 0 w 77"/>
                      <a:gd name="T5" fmla="*/ 0 h 13"/>
                      <a:gd name="T6" fmla="*/ 0 60000 65536"/>
                      <a:gd name="T7" fmla="*/ 0 60000 65536"/>
                      <a:gd name="T8" fmla="*/ 0 60000 65536"/>
                      <a:gd name="T9" fmla="*/ 0 w 77"/>
                      <a:gd name="T10" fmla="*/ 0 h 13"/>
                      <a:gd name="T11" fmla="*/ 77 w 77"/>
                      <a:gd name="T12" fmla="*/ 13 h 13"/>
                    </a:gdLst>
                    <a:ahLst/>
                    <a:cxnLst>
                      <a:cxn ang="T6">
                        <a:pos x="T0" y="T1"/>
                      </a:cxn>
                      <a:cxn ang="T7">
                        <a:pos x="T2" y="T3"/>
                      </a:cxn>
                      <a:cxn ang="T8">
                        <a:pos x="T4" y="T5"/>
                      </a:cxn>
                    </a:cxnLst>
                    <a:rect l="T9" t="T10" r="T11" b="T12"/>
                    <a:pathLst>
                      <a:path w="77" h="13">
                        <a:moveTo>
                          <a:pt x="77" y="0"/>
                        </a:moveTo>
                        <a:lnTo>
                          <a:pt x="29" y="8"/>
                        </a:lnTo>
                        <a:lnTo>
                          <a:pt x="0" y="13"/>
                        </a:lnTo>
                      </a:path>
                    </a:pathLst>
                  </a:custGeom>
                  <a:noFill/>
                  <a:ln w="3175">
                    <a:solidFill>
                      <a:srgbClr val="000000"/>
                    </a:solidFill>
                    <a:round/>
                    <a:headEnd/>
                    <a:tailEnd/>
                  </a:ln>
                </p:spPr>
                <p:txBody>
                  <a:bodyPr/>
                  <a:lstStyle/>
                  <a:p>
                    <a:endParaRPr lang="es-ES"/>
                  </a:p>
                </p:txBody>
              </p:sp>
              <p:sp>
                <p:nvSpPr>
                  <p:cNvPr id="10328" name="Freeform 113"/>
                  <p:cNvSpPr>
                    <a:spLocks/>
                  </p:cNvSpPr>
                  <p:nvPr/>
                </p:nvSpPr>
                <p:spPr bwMode="auto">
                  <a:xfrm>
                    <a:off x="2745" y="2079"/>
                    <a:ext cx="21" cy="3"/>
                  </a:xfrm>
                  <a:custGeom>
                    <a:avLst/>
                    <a:gdLst>
                      <a:gd name="T0" fmla="*/ 1 w 82"/>
                      <a:gd name="T1" fmla="*/ 0 h 13"/>
                      <a:gd name="T2" fmla="*/ 1 w 82"/>
                      <a:gd name="T3" fmla="*/ 0 h 13"/>
                      <a:gd name="T4" fmla="*/ 1 w 82"/>
                      <a:gd name="T5" fmla="*/ 0 h 13"/>
                      <a:gd name="T6" fmla="*/ 0 w 82"/>
                      <a:gd name="T7" fmla="*/ 0 h 13"/>
                      <a:gd name="T8" fmla="*/ 0 60000 65536"/>
                      <a:gd name="T9" fmla="*/ 0 60000 65536"/>
                      <a:gd name="T10" fmla="*/ 0 60000 65536"/>
                      <a:gd name="T11" fmla="*/ 0 60000 65536"/>
                      <a:gd name="T12" fmla="*/ 0 w 82"/>
                      <a:gd name="T13" fmla="*/ 0 h 13"/>
                      <a:gd name="T14" fmla="*/ 82 w 82"/>
                      <a:gd name="T15" fmla="*/ 13 h 13"/>
                    </a:gdLst>
                    <a:ahLst/>
                    <a:cxnLst>
                      <a:cxn ang="T8">
                        <a:pos x="T0" y="T1"/>
                      </a:cxn>
                      <a:cxn ang="T9">
                        <a:pos x="T2" y="T3"/>
                      </a:cxn>
                      <a:cxn ang="T10">
                        <a:pos x="T4" y="T5"/>
                      </a:cxn>
                      <a:cxn ang="T11">
                        <a:pos x="T6" y="T7"/>
                      </a:cxn>
                    </a:cxnLst>
                    <a:rect l="T12" t="T13" r="T14" b="T15"/>
                    <a:pathLst>
                      <a:path w="82" h="13">
                        <a:moveTo>
                          <a:pt x="82" y="0"/>
                        </a:moveTo>
                        <a:lnTo>
                          <a:pt x="56" y="0"/>
                        </a:lnTo>
                        <a:lnTo>
                          <a:pt x="35" y="7"/>
                        </a:lnTo>
                        <a:lnTo>
                          <a:pt x="0" y="13"/>
                        </a:lnTo>
                      </a:path>
                    </a:pathLst>
                  </a:custGeom>
                  <a:noFill/>
                  <a:ln w="3175">
                    <a:solidFill>
                      <a:srgbClr val="000000"/>
                    </a:solidFill>
                    <a:round/>
                    <a:headEnd/>
                    <a:tailEnd/>
                  </a:ln>
                </p:spPr>
                <p:txBody>
                  <a:bodyPr/>
                  <a:lstStyle/>
                  <a:p>
                    <a:endParaRPr lang="es-ES"/>
                  </a:p>
                </p:txBody>
              </p:sp>
            </p:grpSp>
            <p:sp>
              <p:nvSpPr>
                <p:cNvPr id="10325" name="Freeform 114"/>
                <p:cNvSpPr>
                  <a:spLocks/>
                </p:cNvSpPr>
                <p:nvPr/>
              </p:nvSpPr>
              <p:spPr bwMode="auto">
                <a:xfrm>
                  <a:off x="2508" y="2102"/>
                  <a:ext cx="205" cy="73"/>
                </a:xfrm>
                <a:custGeom>
                  <a:avLst/>
                  <a:gdLst>
                    <a:gd name="T0" fmla="*/ 13 w 821"/>
                    <a:gd name="T1" fmla="*/ 0 h 291"/>
                    <a:gd name="T2" fmla="*/ 11 w 821"/>
                    <a:gd name="T3" fmla="*/ 0 h 291"/>
                    <a:gd name="T4" fmla="*/ 9 w 821"/>
                    <a:gd name="T5" fmla="*/ 1 h 291"/>
                    <a:gd name="T6" fmla="*/ 8 w 821"/>
                    <a:gd name="T7" fmla="*/ 1 h 291"/>
                    <a:gd name="T8" fmla="*/ 7 w 821"/>
                    <a:gd name="T9" fmla="*/ 1 h 291"/>
                    <a:gd name="T10" fmla="*/ 5 w 821"/>
                    <a:gd name="T11" fmla="*/ 1 h 291"/>
                    <a:gd name="T12" fmla="*/ 4 w 821"/>
                    <a:gd name="T13" fmla="*/ 1 h 291"/>
                    <a:gd name="T14" fmla="*/ 3 w 821"/>
                    <a:gd name="T15" fmla="*/ 1 h 291"/>
                    <a:gd name="T16" fmla="*/ 2 w 821"/>
                    <a:gd name="T17" fmla="*/ 1 h 291"/>
                    <a:gd name="T18" fmla="*/ 1 w 821"/>
                    <a:gd name="T19" fmla="*/ 2 h 291"/>
                    <a:gd name="T20" fmla="*/ 0 w 821"/>
                    <a:gd name="T21" fmla="*/ 2 h 291"/>
                    <a:gd name="T22" fmla="*/ 0 w 821"/>
                    <a:gd name="T23" fmla="*/ 3 h 291"/>
                    <a:gd name="T24" fmla="*/ 0 w 821"/>
                    <a:gd name="T25" fmla="*/ 3 h 291"/>
                    <a:gd name="T26" fmla="*/ 0 w 821"/>
                    <a:gd name="T27" fmla="*/ 4 h 291"/>
                    <a:gd name="T28" fmla="*/ 0 w 821"/>
                    <a:gd name="T29" fmla="*/ 4 h 291"/>
                    <a:gd name="T30" fmla="*/ 2 w 821"/>
                    <a:gd name="T31" fmla="*/ 5 h 291"/>
                    <a:gd name="T32" fmla="*/ 3 w 821"/>
                    <a:gd name="T33" fmla="*/ 5 h 291"/>
                    <a:gd name="T34" fmla="*/ 5 w 821"/>
                    <a:gd name="T35" fmla="*/ 4 h 291"/>
                    <a:gd name="T36" fmla="*/ 7 w 821"/>
                    <a:gd name="T37" fmla="*/ 4 h 291"/>
                    <a:gd name="T38" fmla="*/ 10 w 821"/>
                    <a:gd name="T39" fmla="*/ 3 h 291"/>
                    <a:gd name="T40" fmla="*/ 11 w 821"/>
                    <a:gd name="T41" fmla="*/ 3 h 291"/>
                    <a:gd name="T42" fmla="*/ 13 w 821"/>
                    <a:gd name="T43" fmla="*/ 2 h 291"/>
                    <a:gd name="T44" fmla="*/ 12 w 821"/>
                    <a:gd name="T45" fmla="*/ 2 h 291"/>
                    <a:gd name="T46" fmla="*/ 12 w 821"/>
                    <a:gd name="T47" fmla="*/ 1 h 291"/>
                    <a:gd name="T48" fmla="*/ 13 w 821"/>
                    <a:gd name="T49" fmla="*/ 0 h 2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1"/>
                    <a:gd name="T76" fmla="*/ 0 h 291"/>
                    <a:gd name="T77" fmla="*/ 821 w 821"/>
                    <a:gd name="T78" fmla="*/ 291 h 2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1" h="291">
                      <a:moveTo>
                        <a:pt x="811" y="0"/>
                      </a:moveTo>
                      <a:lnTo>
                        <a:pt x="685" y="20"/>
                      </a:lnTo>
                      <a:lnTo>
                        <a:pt x="590" y="41"/>
                      </a:lnTo>
                      <a:lnTo>
                        <a:pt x="516" y="61"/>
                      </a:lnTo>
                      <a:lnTo>
                        <a:pt x="454" y="61"/>
                      </a:lnTo>
                      <a:lnTo>
                        <a:pt x="347" y="71"/>
                      </a:lnTo>
                      <a:lnTo>
                        <a:pt x="273" y="77"/>
                      </a:lnTo>
                      <a:lnTo>
                        <a:pt x="211" y="77"/>
                      </a:lnTo>
                      <a:lnTo>
                        <a:pt x="125" y="77"/>
                      </a:lnTo>
                      <a:lnTo>
                        <a:pt x="52" y="92"/>
                      </a:lnTo>
                      <a:lnTo>
                        <a:pt x="18" y="112"/>
                      </a:lnTo>
                      <a:lnTo>
                        <a:pt x="0" y="153"/>
                      </a:lnTo>
                      <a:lnTo>
                        <a:pt x="0" y="204"/>
                      </a:lnTo>
                      <a:lnTo>
                        <a:pt x="27" y="261"/>
                      </a:lnTo>
                      <a:lnTo>
                        <a:pt x="42" y="276"/>
                      </a:lnTo>
                      <a:lnTo>
                        <a:pt x="119" y="291"/>
                      </a:lnTo>
                      <a:lnTo>
                        <a:pt x="204" y="291"/>
                      </a:lnTo>
                      <a:lnTo>
                        <a:pt x="341" y="270"/>
                      </a:lnTo>
                      <a:lnTo>
                        <a:pt x="479" y="214"/>
                      </a:lnTo>
                      <a:lnTo>
                        <a:pt x="622" y="184"/>
                      </a:lnTo>
                      <a:lnTo>
                        <a:pt x="721" y="169"/>
                      </a:lnTo>
                      <a:lnTo>
                        <a:pt x="821" y="148"/>
                      </a:lnTo>
                      <a:lnTo>
                        <a:pt x="800" y="92"/>
                      </a:lnTo>
                      <a:lnTo>
                        <a:pt x="796" y="51"/>
                      </a:lnTo>
                      <a:lnTo>
                        <a:pt x="811" y="0"/>
                      </a:lnTo>
                      <a:close/>
                    </a:path>
                  </a:pathLst>
                </a:custGeom>
                <a:solidFill>
                  <a:srgbClr val="0000FF"/>
                </a:solidFill>
                <a:ln w="3175">
                  <a:solidFill>
                    <a:srgbClr val="000000"/>
                  </a:solidFill>
                  <a:round/>
                  <a:headEnd/>
                  <a:tailEnd/>
                </a:ln>
              </p:spPr>
              <p:txBody>
                <a:bodyPr/>
                <a:lstStyle/>
                <a:p>
                  <a:endParaRPr lang="es-ES"/>
                </a:p>
              </p:txBody>
            </p:sp>
          </p:grpSp>
          <p:grpSp>
            <p:nvGrpSpPr>
              <p:cNvPr id="19" name="Group 115"/>
              <p:cNvGrpSpPr>
                <a:grpSpLocks/>
              </p:cNvGrpSpPr>
              <p:nvPr/>
            </p:nvGrpSpPr>
            <p:grpSpPr bwMode="auto">
              <a:xfrm>
                <a:off x="3725" y="1361"/>
                <a:ext cx="89" cy="46"/>
                <a:chOff x="2456" y="2217"/>
                <a:chExt cx="89" cy="46"/>
              </a:xfrm>
            </p:grpSpPr>
            <p:sp>
              <p:nvSpPr>
                <p:cNvPr id="10322" name="Freeform 116"/>
                <p:cNvSpPr>
                  <a:spLocks/>
                </p:cNvSpPr>
                <p:nvPr/>
              </p:nvSpPr>
              <p:spPr bwMode="auto">
                <a:xfrm>
                  <a:off x="2456" y="2217"/>
                  <a:ext cx="38" cy="27"/>
                </a:xfrm>
                <a:custGeom>
                  <a:avLst/>
                  <a:gdLst>
                    <a:gd name="T0" fmla="*/ 0 w 150"/>
                    <a:gd name="T1" fmla="*/ 1 h 110"/>
                    <a:gd name="T2" fmla="*/ 3 w 150"/>
                    <a:gd name="T3" fmla="*/ 0 h 110"/>
                    <a:gd name="T4" fmla="*/ 1 w 150"/>
                    <a:gd name="T5" fmla="*/ 2 h 110"/>
                    <a:gd name="T6" fmla="*/ 0 60000 65536"/>
                    <a:gd name="T7" fmla="*/ 0 60000 65536"/>
                    <a:gd name="T8" fmla="*/ 0 60000 65536"/>
                    <a:gd name="T9" fmla="*/ 0 w 150"/>
                    <a:gd name="T10" fmla="*/ 0 h 110"/>
                    <a:gd name="T11" fmla="*/ 150 w 150"/>
                    <a:gd name="T12" fmla="*/ 110 h 110"/>
                  </a:gdLst>
                  <a:ahLst/>
                  <a:cxnLst>
                    <a:cxn ang="T6">
                      <a:pos x="T0" y="T1"/>
                    </a:cxn>
                    <a:cxn ang="T7">
                      <a:pos x="T2" y="T3"/>
                    </a:cxn>
                    <a:cxn ang="T8">
                      <a:pos x="T4" y="T5"/>
                    </a:cxn>
                  </a:cxnLst>
                  <a:rect l="T9" t="T10" r="T11" b="T12"/>
                  <a:pathLst>
                    <a:path w="150" h="110">
                      <a:moveTo>
                        <a:pt x="0" y="103"/>
                      </a:moveTo>
                      <a:lnTo>
                        <a:pt x="150" y="0"/>
                      </a:lnTo>
                      <a:lnTo>
                        <a:pt x="27" y="110"/>
                      </a:lnTo>
                    </a:path>
                  </a:pathLst>
                </a:custGeom>
                <a:noFill/>
                <a:ln w="3175">
                  <a:solidFill>
                    <a:srgbClr val="000000"/>
                  </a:solidFill>
                  <a:round/>
                  <a:headEnd/>
                  <a:tailEnd/>
                </a:ln>
              </p:spPr>
              <p:txBody>
                <a:bodyPr/>
                <a:lstStyle/>
                <a:p>
                  <a:endParaRPr lang="es-ES"/>
                </a:p>
              </p:txBody>
            </p:sp>
            <p:sp>
              <p:nvSpPr>
                <p:cNvPr id="10323" name="Freeform 117"/>
                <p:cNvSpPr>
                  <a:spLocks/>
                </p:cNvSpPr>
                <p:nvPr/>
              </p:nvSpPr>
              <p:spPr bwMode="auto">
                <a:xfrm>
                  <a:off x="2522" y="2236"/>
                  <a:ext cx="23" cy="27"/>
                </a:xfrm>
                <a:custGeom>
                  <a:avLst/>
                  <a:gdLst>
                    <a:gd name="T0" fmla="*/ 0 w 91"/>
                    <a:gd name="T1" fmla="*/ 0 h 109"/>
                    <a:gd name="T2" fmla="*/ 1 w 91"/>
                    <a:gd name="T3" fmla="*/ 0 h 109"/>
                    <a:gd name="T4" fmla="*/ 1 w 91"/>
                    <a:gd name="T5" fmla="*/ 1 h 109"/>
                    <a:gd name="T6" fmla="*/ 2 w 91"/>
                    <a:gd name="T7" fmla="*/ 2 h 109"/>
                    <a:gd name="T8" fmla="*/ 0 60000 65536"/>
                    <a:gd name="T9" fmla="*/ 0 60000 65536"/>
                    <a:gd name="T10" fmla="*/ 0 60000 65536"/>
                    <a:gd name="T11" fmla="*/ 0 60000 65536"/>
                    <a:gd name="T12" fmla="*/ 0 w 91"/>
                    <a:gd name="T13" fmla="*/ 0 h 109"/>
                    <a:gd name="T14" fmla="*/ 91 w 91"/>
                    <a:gd name="T15" fmla="*/ 109 h 109"/>
                  </a:gdLst>
                  <a:ahLst/>
                  <a:cxnLst>
                    <a:cxn ang="T8">
                      <a:pos x="T0" y="T1"/>
                    </a:cxn>
                    <a:cxn ang="T9">
                      <a:pos x="T2" y="T3"/>
                    </a:cxn>
                    <a:cxn ang="T10">
                      <a:pos x="T4" y="T5"/>
                    </a:cxn>
                    <a:cxn ang="T11">
                      <a:pos x="T6" y="T7"/>
                    </a:cxn>
                  </a:cxnLst>
                  <a:rect l="T12" t="T13" r="T14" b="T15"/>
                  <a:pathLst>
                    <a:path w="91" h="109">
                      <a:moveTo>
                        <a:pt x="0" y="0"/>
                      </a:moveTo>
                      <a:lnTo>
                        <a:pt x="44" y="26"/>
                      </a:lnTo>
                      <a:lnTo>
                        <a:pt x="71" y="60"/>
                      </a:lnTo>
                      <a:lnTo>
                        <a:pt x="91" y="109"/>
                      </a:lnTo>
                    </a:path>
                  </a:pathLst>
                </a:custGeom>
                <a:noFill/>
                <a:ln w="3175">
                  <a:solidFill>
                    <a:srgbClr val="000000"/>
                  </a:solidFill>
                  <a:round/>
                  <a:headEnd/>
                  <a:tailEnd/>
                </a:ln>
              </p:spPr>
              <p:txBody>
                <a:bodyPr/>
                <a:lstStyle/>
                <a:p>
                  <a:endParaRPr lang="es-ES"/>
                </a:p>
              </p:txBody>
            </p:sp>
          </p:grpSp>
          <p:grpSp>
            <p:nvGrpSpPr>
              <p:cNvPr id="20" name="Group 118"/>
              <p:cNvGrpSpPr>
                <a:grpSpLocks/>
              </p:cNvGrpSpPr>
              <p:nvPr/>
            </p:nvGrpSpPr>
            <p:grpSpPr bwMode="auto">
              <a:xfrm>
                <a:off x="3735" y="1080"/>
                <a:ext cx="190" cy="183"/>
                <a:chOff x="2466" y="1936"/>
                <a:chExt cx="190" cy="183"/>
              </a:xfrm>
            </p:grpSpPr>
            <p:sp>
              <p:nvSpPr>
                <p:cNvPr id="10312" name="Freeform 119"/>
                <p:cNvSpPr>
                  <a:spLocks/>
                </p:cNvSpPr>
                <p:nvPr/>
              </p:nvSpPr>
              <p:spPr bwMode="auto">
                <a:xfrm>
                  <a:off x="2495" y="1948"/>
                  <a:ext cx="161" cy="171"/>
                </a:xfrm>
                <a:custGeom>
                  <a:avLst/>
                  <a:gdLst>
                    <a:gd name="T0" fmla="*/ 7 w 643"/>
                    <a:gd name="T1" fmla="*/ 1 h 685"/>
                    <a:gd name="T2" fmla="*/ 8 w 643"/>
                    <a:gd name="T3" fmla="*/ 2 h 685"/>
                    <a:gd name="T4" fmla="*/ 8 w 643"/>
                    <a:gd name="T5" fmla="*/ 3 h 685"/>
                    <a:gd name="T6" fmla="*/ 9 w 643"/>
                    <a:gd name="T7" fmla="*/ 3 h 685"/>
                    <a:gd name="T8" fmla="*/ 9 w 643"/>
                    <a:gd name="T9" fmla="*/ 3 h 685"/>
                    <a:gd name="T10" fmla="*/ 10 w 643"/>
                    <a:gd name="T11" fmla="*/ 3 h 685"/>
                    <a:gd name="T12" fmla="*/ 10 w 643"/>
                    <a:gd name="T13" fmla="*/ 4 h 685"/>
                    <a:gd name="T14" fmla="*/ 10 w 643"/>
                    <a:gd name="T15" fmla="*/ 4 h 685"/>
                    <a:gd name="T16" fmla="*/ 10 w 643"/>
                    <a:gd name="T17" fmla="*/ 5 h 685"/>
                    <a:gd name="T18" fmla="*/ 9 w 643"/>
                    <a:gd name="T19" fmla="*/ 5 h 685"/>
                    <a:gd name="T20" fmla="*/ 9 w 643"/>
                    <a:gd name="T21" fmla="*/ 5 h 685"/>
                    <a:gd name="T22" fmla="*/ 8 w 643"/>
                    <a:gd name="T23" fmla="*/ 5 h 685"/>
                    <a:gd name="T24" fmla="*/ 9 w 643"/>
                    <a:gd name="T25" fmla="*/ 6 h 685"/>
                    <a:gd name="T26" fmla="*/ 8 w 643"/>
                    <a:gd name="T27" fmla="*/ 6 h 685"/>
                    <a:gd name="T28" fmla="*/ 7 w 643"/>
                    <a:gd name="T29" fmla="*/ 6 h 685"/>
                    <a:gd name="T30" fmla="*/ 7 w 643"/>
                    <a:gd name="T31" fmla="*/ 6 h 685"/>
                    <a:gd name="T32" fmla="*/ 6 w 643"/>
                    <a:gd name="T33" fmla="*/ 7 h 685"/>
                    <a:gd name="T34" fmla="*/ 6 w 643"/>
                    <a:gd name="T35" fmla="*/ 8 h 685"/>
                    <a:gd name="T36" fmla="*/ 6 w 643"/>
                    <a:gd name="T37" fmla="*/ 8 h 685"/>
                    <a:gd name="T38" fmla="*/ 7 w 643"/>
                    <a:gd name="T39" fmla="*/ 8 h 685"/>
                    <a:gd name="T40" fmla="*/ 7 w 643"/>
                    <a:gd name="T41" fmla="*/ 8 h 685"/>
                    <a:gd name="T42" fmla="*/ 8 w 643"/>
                    <a:gd name="T43" fmla="*/ 8 h 685"/>
                    <a:gd name="T44" fmla="*/ 8 w 643"/>
                    <a:gd name="T45" fmla="*/ 7 h 685"/>
                    <a:gd name="T46" fmla="*/ 9 w 643"/>
                    <a:gd name="T47" fmla="*/ 7 h 685"/>
                    <a:gd name="T48" fmla="*/ 9 w 643"/>
                    <a:gd name="T49" fmla="*/ 8 h 685"/>
                    <a:gd name="T50" fmla="*/ 9 w 643"/>
                    <a:gd name="T51" fmla="*/ 9 h 685"/>
                    <a:gd name="T52" fmla="*/ 8 w 643"/>
                    <a:gd name="T53" fmla="*/ 9 h 685"/>
                    <a:gd name="T54" fmla="*/ 6 w 643"/>
                    <a:gd name="T55" fmla="*/ 10 h 685"/>
                    <a:gd name="T56" fmla="*/ 5 w 643"/>
                    <a:gd name="T57" fmla="*/ 10 h 685"/>
                    <a:gd name="T58" fmla="*/ 5 w 643"/>
                    <a:gd name="T59" fmla="*/ 10 h 685"/>
                    <a:gd name="T60" fmla="*/ 2 w 643"/>
                    <a:gd name="T61" fmla="*/ 10 h 685"/>
                    <a:gd name="T62" fmla="*/ 1 w 643"/>
                    <a:gd name="T63" fmla="*/ 9 h 685"/>
                    <a:gd name="T64" fmla="*/ 0 w 643"/>
                    <a:gd name="T65" fmla="*/ 7 h 685"/>
                    <a:gd name="T66" fmla="*/ 0 w 643"/>
                    <a:gd name="T67" fmla="*/ 3 h 685"/>
                    <a:gd name="T68" fmla="*/ 2 w 643"/>
                    <a:gd name="T69" fmla="*/ 1 h 685"/>
                    <a:gd name="T70" fmla="*/ 4 w 643"/>
                    <a:gd name="T71" fmla="*/ 0 h 685"/>
                    <a:gd name="T72" fmla="*/ 6 w 643"/>
                    <a:gd name="T73" fmla="*/ 0 h 6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3"/>
                    <a:gd name="T112" fmla="*/ 0 h 685"/>
                    <a:gd name="T113" fmla="*/ 643 w 643"/>
                    <a:gd name="T114" fmla="*/ 685 h 6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3" h="685">
                      <a:moveTo>
                        <a:pt x="393" y="25"/>
                      </a:moveTo>
                      <a:lnTo>
                        <a:pt x="432" y="92"/>
                      </a:lnTo>
                      <a:lnTo>
                        <a:pt x="442" y="131"/>
                      </a:lnTo>
                      <a:lnTo>
                        <a:pt x="472" y="170"/>
                      </a:lnTo>
                      <a:lnTo>
                        <a:pt x="482" y="205"/>
                      </a:lnTo>
                      <a:lnTo>
                        <a:pt x="494" y="202"/>
                      </a:lnTo>
                      <a:lnTo>
                        <a:pt x="510" y="195"/>
                      </a:lnTo>
                      <a:lnTo>
                        <a:pt x="535" y="188"/>
                      </a:lnTo>
                      <a:lnTo>
                        <a:pt x="563" y="185"/>
                      </a:lnTo>
                      <a:lnTo>
                        <a:pt x="581" y="186"/>
                      </a:lnTo>
                      <a:lnTo>
                        <a:pt x="594" y="189"/>
                      </a:lnTo>
                      <a:lnTo>
                        <a:pt x="608" y="199"/>
                      </a:lnTo>
                      <a:lnTo>
                        <a:pt x="624" y="219"/>
                      </a:lnTo>
                      <a:lnTo>
                        <a:pt x="638" y="240"/>
                      </a:lnTo>
                      <a:lnTo>
                        <a:pt x="642" y="260"/>
                      </a:lnTo>
                      <a:lnTo>
                        <a:pt x="643" y="282"/>
                      </a:lnTo>
                      <a:lnTo>
                        <a:pt x="640" y="302"/>
                      </a:lnTo>
                      <a:lnTo>
                        <a:pt x="627" y="322"/>
                      </a:lnTo>
                      <a:lnTo>
                        <a:pt x="606" y="334"/>
                      </a:lnTo>
                      <a:lnTo>
                        <a:pt x="590" y="336"/>
                      </a:lnTo>
                      <a:lnTo>
                        <a:pt x="571" y="337"/>
                      </a:lnTo>
                      <a:lnTo>
                        <a:pt x="547" y="335"/>
                      </a:lnTo>
                      <a:lnTo>
                        <a:pt x="531" y="327"/>
                      </a:lnTo>
                      <a:lnTo>
                        <a:pt x="517" y="319"/>
                      </a:lnTo>
                      <a:lnTo>
                        <a:pt x="535" y="365"/>
                      </a:lnTo>
                      <a:lnTo>
                        <a:pt x="538" y="400"/>
                      </a:lnTo>
                      <a:lnTo>
                        <a:pt x="507" y="390"/>
                      </a:lnTo>
                      <a:lnTo>
                        <a:pt x="480" y="388"/>
                      </a:lnTo>
                      <a:lnTo>
                        <a:pt x="460" y="388"/>
                      </a:lnTo>
                      <a:lnTo>
                        <a:pt x="442" y="395"/>
                      </a:lnTo>
                      <a:lnTo>
                        <a:pt x="425" y="401"/>
                      </a:lnTo>
                      <a:lnTo>
                        <a:pt x="408" y="411"/>
                      </a:lnTo>
                      <a:lnTo>
                        <a:pt x="391" y="427"/>
                      </a:lnTo>
                      <a:lnTo>
                        <a:pt x="371" y="447"/>
                      </a:lnTo>
                      <a:lnTo>
                        <a:pt x="364" y="468"/>
                      </a:lnTo>
                      <a:lnTo>
                        <a:pt x="364" y="493"/>
                      </a:lnTo>
                      <a:lnTo>
                        <a:pt x="371" y="505"/>
                      </a:lnTo>
                      <a:lnTo>
                        <a:pt x="386" y="517"/>
                      </a:lnTo>
                      <a:lnTo>
                        <a:pt x="404" y="520"/>
                      </a:lnTo>
                      <a:lnTo>
                        <a:pt x="417" y="522"/>
                      </a:lnTo>
                      <a:lnTo>
                        <a:pt x="439" y="521"/>
                      </a:lnTo>
                      <a:lnTo>
                        <a:pt x="451" y="514"/>
                      </a:lnTo>
                      <a:lnTo>
                        <a:pt x="472" y="508"/>
                      </a:lnTo>
                      <a:lnTo>
                        <a:pt x="482" y="502"/>
                      </a:lnTo>
                      <a:lnTo>
                        <a:pt x="500" y="486"/>
                      </a:lnTo>
                      <a:lnTo>
                        <a:pt x="517" y="476"/>
                      </a:lnTo>
                      <a:lnTo>
                        <a:pt x="535" y="476"/>
                      </a:lnTo>
                      <a:lnTo>
                        <a:pt x="550" y="490"/>
                      </a:lnTo>
                      <a:lnTo>
                        <a:pt x="553" y="497"/>
                      </a:lnTo>
                      <a:lnTo>
                        <a:pt x="535" y="511"/>
                      </a:lnTo>
                      <a:lnTo>
                        <a:pt x="553" y="535"/>
                      </a:lnTo>
                      <a:lnTo>
                        <a:pt x="560" y="559"/>
                      </a:lnTo>
                      <a:lnTo>
                        <a:pt x="550" y="581"/>
                      </a:lnTo>
                      <a:lnTo>
                        <a:pt x="492" y="606"/>
                      </a:lnTo>
                      <a:lnTo>
                        <a:pt x="447" y="609"/>
                      </a:lnTo>
                      <a:lnTo>
                        <a:pt x="376" y="627"/>
                      </a:lnTo>
                      <a:lnTo>
                        <a:pt x="336" y="627"/>
                      </a:lnTo>
                      <a:lnTo>
                        <a:pt x="322" y="627"/>
                      </a:lnTo>
                      <a:lnTo>
                        <a:pt x="306" y="657"/>
                      </a:lnTo>
                      <a:lnTo>
                        <a:pt x="291" y="680"/>
                      </a:lnTo>
                      <a:lnTo>
                        <a:pt x="173" y="685"/>
                      </a:lnTo>
                      <a:lnTo>
                        <a:pt x="144" y="655"/>
                      </a:lnTo>
                      <a:lnTo>
                        <a:pt x="113" y="624"/>
                      </a:lnTo>
                      <a:lnTo>
                        <a:pt x="68" y="584"/>
                      </a:lnTo>
                      <a:lnTo>
                        <a:pt x="28" y="524"/>
                      </a:lnTo>
                      <a:lnTo>
                        <a:pt x="11" y="440"/>
                      </a:lnTo>
                      <a:lnTo>
                        <a:pt x="0" y="319"/>
                      </a:lnTo>
                      <a:lnTo>
                        <a:pt x="14" y="234"/>
                      </a:lnTo>
                      <a:lnTo>
                        <a:pt x="43" y="155"/>
                      </a:lnTo>
                      <a:lnTo>
                        <a:pt x="101" y="78"/>
                      </a:lnTo>
                      <a:lnTo>
                        <a:pt x="173" y="35"/>
                      </a:lnTo>
                      <a:lnTo>
                        <a:pt x="247" y="7"/>
                      </a:lnTo>
                      <a:lnTo>
                        <a:pt x="318" y="0"/>
                      </a:lnTo>
                      <a:lnTo>
                        <a:pt x="358" y="3"/>
                      </a:lnTo>
                      <a:lnTo>
                        <a:pt x="393" y="25"/>
                      </a:lnTo>
                      <a:close/>
                    </a:path>
                  </a:pathLst>
                </a:custGeom>
                <a:solidFill>
                  <a:srgbClr val="FFE0C0"/>
                </a:solidFill>
                <a:ln w="3175">
                  <a:solidFill>
                    <a:srgbClr val="000000"/>
                  </a:solidFill>
                  <a:round/>
                  <a:headEnd/>
                  <a:tailEnd/>
                </a:ln>
              </p:spPr>
              <p:txBody>
                <a:bodyPr/>
                <a:lstStyle/>
                <a:p>
                  <a:endParaRPr lang="es-ES"/>
                </a:p>
              </p:txBody>
            </p:sp>
            <p:sp>
              <p:nvSpPr>
                <p:cNvPr id="10313" name="Freeform 120"/>
                <p:cNvSpPr>
                  <a:spLocks/>
                </p:cNvSpPr>
                <p:nvPr/>
              </p:nvSpPr>
              <p:spPr bwMode="auto">
                <a:xfrm>
                  <a:off x="2466" y="1936"/>
                  <a:ext cx="132" cy="161"/>
                </a:xfrm>
                <a:custGeom>
                  <a:avLst/>
                  <a:gdLst>
                    <a:gd name="T0" fmla="*/ 8 w 529"/>
                    <a:gd name="T1" fmla="*/ 1 h 646"/>
                    <a:gd name="T2" fmla="*/ 8 w 529"/>
                    <a:gd name="T3" fmla="*/ 1 h 646"/>
                    <a:gd name="T4" fmla="*/ 7 w 529"/>
                    <a:gd name="T5" fmla="*/ 0 h 646"/>
                    <a:gd name="T6" fmla="*/ 6 w 529"/>
                    <a:gd name="T7" fmla="*/ 0 h 646"/>
                    <a:gd name="T8" fmla="*/ 6 w 529"/>
                    <a:gd name="T9" fmla="*/ 0 h 646"/>
                    <a:gd name="T10" fmla="*/ 5 w 529"/>
                    <a:gd name="T11" fmla="*/ 1 h 646"/>
                    <a:gd name="T12" fmla="*/ 4 w 529"/>
                    <a:gd name="T13" fmla="*/ 0 h 646"/>
                    <a:gd name="T14" fmla="*/ 4 w 529"/>
                    <a:gd name="T15" fmla="*/ 1 h 646"/>
                    <a:gd name="T16" fmla="*/ 3 w 529"/>
                    <a:gd name="T17" fmla="*/ 2 h 646"/>
                    <a:gd name="T18" fmla="*/ 2 w 529"/>
                    <a:gd name="T19" fmla="*/ 2 h 646"/>
                    <a:gd name="T20" fmla="*/ 1 w 529"/>
                    <a:gd name="T21" fmla="*/ 3 h 646"/>
                    <a:gd name="T22" fmla="*/ 0 w 529"/>
                    <a:gd name="T23" fmla="*/ 3 h 646"/>
                    <a:gd name="T24" fmla="*/ 0 w 529"/>
                    <a:gd name="T25" fmla="*/ 4 h 646"/>
                    <a:gd name="T26" fmla="*/ 0 w 529"/>
                    <a:gd name="T27" fmla="*/ 4 h 646"/>
                    <a:gd name="T28" fmla="*/ 0 w 529"/>
                    <a:gd name="T29" fmla="*/ 5 h 646"/>
                    <a:gd name="T30" fmla="*/ 0 w 529"/>
                    <a:gd name="T31" fmla="*/ 7 h 646"/>
                    <a:gd name="T32" fmla="*/ 0 w 529"/>
                    <a:gd name="T33" fmla="*/ 7 h 646"/>
                    <a:gd name="T34" fmla="*/ 1 w 529"/>
                    <a:gd name="T35" fmla="*/ 8 h 646"/>
                    <a:gd name="T36" fmla="*/ 2 w 529"/>
                    <a:gd name="T37" fmla="*/ 9 h 646"/>
                    <a:gd name="T38" fmla="*/ 3 w 529"/>
                    <a:gd name="T39" fmla="*/ 10 h 646"/>
                    <a:gd name="T40" fmla="*/ 3 w 529"/>
                    <a:gd name="T41" fmla="*/ 10 h 646"/>
                    <a:gd name="T42" fmla="*/ 4 w 529"/>
                    <a:gd name="T43" fmla="*/ 10 h 646"/>
                    <a:gd name="T44" fmla="*/ 4 w 529"/>
                    <a:gd name="T45" fmla="*/ 10 h 646"/>
                    <a:gd name="T46" fmla="*/ 4 w 529"/>
                    <a:gd name="T47" fmla="*/ 9 h 646"/>
                    <a:gd name="T48" fmla="*/ 3 w 529"/>
                    <a:gd name="T49" fmla="*/ 9 h 646"/>
                    <a:gd name="T50" fmla="*/ 3 w 529"/>
                    <a:gd name="T51" fmla="*/ 8 h 646"/>
                    <a:gd name="T52" fmla="*/ 3 w 529"/>
                    <a:gd name="T53" fmla="*/ 8 h 646"/>
                    <a:gd name="T54" fmla="*/ 3 w 529"/>
                    <a:gd name="T55" fmla="*/ 7 h 646"/>
                    <a:gd name="T56" fmla="*/ 3 w 529"/>
                    <a:gd name="T57" fmla="*/ 7 h 646"/>
                    <a:gd name="T58" fmla="*/ 4 w 529"/>
                    <a:gd name="T59" fmla="*/ 7 h 646"/>
                    <a:gd name="T60" fmla="*/ 4 w 529"/>
                    <a:gd name="T61" fmla="*/ 6 h 646"/>
                    <a:gd name="T62" fmla="*/ 4 w 529"/>
                    <a:gd name="T63" fmla="*/ 6 h 646"/>
                    <a:gd name="T64" fmla="*/ 5 w 529"/>
                    <a:gd name="T65" fmla="*/ 7 h 646"/>
                    <a:gd name="T66" fmla="*/ 5 w 529"/>
                    <a:gd name="T67" fmla="*/ 7 h 646"/>
                    <a:gd name="T68" fmla="*/ 5 w 529"/>
                    <a:gd name="T69" fmla="*/ 7 h 646"/>
                    <a:gd name="T70" fmla="*/ 6 w 529"/>
                    <a:gd name="T71" fmla="*/ 6 h 646"/>
                    <a:gd name="T72" fmla="*/ 6 w 529"/>
                    <a:gd name="T73" fmla="*/ 5 h 646"/>
                    <a:gd name="T74" fmla="*/ 6 w 529"/>
                    <a:gd name="T75" fmla="*/ 5 h 646"/>
                    <a:gd name="T76" fmla="*/ 6 w 529"/>
                    <a:gd name="T77" fmla="*/ 4 h 646"/>
                    <a:gd name="T78" fmla="*/ 6 w 529"/>
                    <a:gd name="T79" fmla="*/ 4 h 646"/>
                    <a:gd name="T80" fmla="*/ 6 w 529"/>
                    <a:gd name="T81" fmla="*/ 3 h 646"/>
                    <a:gd name="T82" fmla="*/ 7 w 529"/>
                    <a:gd name="T83" fmla="*/ 2 h 646"/>
                    <a:gd name="T84" fmla="*/ 7 w 529"/>
                    <a:gd name="T85" fmla="*/ 2 h 646"/>
                    <a:gd name="T86" fmla="*/ 8 w 529"/>
                    <a:gd name="T87" fmla="*/ 1 h 6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9"/>
                    <a:gd name="T133" fmla="*/ 0 h 646"/>
                    <a:gd name="T134" fmla="*/ 529 w 529"/>
                    <a:gd name="T135" fmla="*/ 646 h 6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9" h="646">
                      <a:moveTo>
                        <a:pt x="529" y="106"/>
                      </a:moveTo>
                      <a:lnTo>
                        <a:pt x="507" y="68"/>
                      </a:lnTo>
                      <a:lnTo>
                        <a:pt x="479" y="38"/>
                      </a:lnTo>
                      <a:lnTo>
                        <a:pt x="419" y="10"/>
                      </a:lnTo>
                      <a:lnTo>
                        <a:pt x="376" y="0"/>
                      </a:lnTo>
                      <a:lnTo>
                        <a:pt x="323" y="43"/>
                      </a:lnTo>
                      <a:lnTo>
                        <a:pt x="294" y="18"/>
                      </a:lnTo>
                      <a:lnTo>
                        <a:pt x="237" y="81"/>
                      </a:lnTo>
                      <a:lnTo>
                        <a:pt x="171" y="121"/>
                      </a:lnTo>
                      <a:lnTo>
                        <a:pt x="108" y="159"/>
                      </a:lnTo>
                      <a:lnTo>
                        <a:pt x="72" y="205"/>
                      </a:lnTo>
                      <a:lnTo>
                        <a:pt x="25" y="184"/>
                      </a:lnTo>
                      <a:lnTo>
                        <a:pt x="29" y="245"/>
                      </a:lnTo>
                      <a:lnTo>
                        <a:pt x="4" y="295"/>
                      </a:lnTo>
                      <a:lnTo>
                        <a:pt x="0" y="359"/>
                      </a:lnTo>
                      <a:lnTo>
                        <a:pt x="18" y="433"/>
                      </a:lnTo>
                      <a:lnTo>
                        <a:pt x="40" y="490"/>
                      </a:lnTo>
                      <a:lnTo>
                        <a:pt x="78" y="554"/>
                      </a:lnTo>
                      <a:lnTo>
                        <a:pt x="136" y="609"/>
                      </a:lnTo>
                      <a:lnTo>
                        <a:pt x="174" y="638"/>
                      </a:lnTo>
                      <a:lnTo>
                        <a:pt x="217" y="646"/>
                      </a:lnTo>
                      <a:lnTo>
                        <a:pt x="259" y="631"/>
                      </a:lnTo>
                      <a:lnTo>
                        <a:pt x="274" y="621"/>
                      </a:lnTo>
                      <a:lnTo>
                        <a:pt x="249" y="591"/>
                      </a:lnTo>
                      <a:lnTo>
                        <a:pt x="231" y="570"/>
                      </a:lnTo>
                      <a:lnTo>
                        <a:pt x="218" y="536"/>
                      </a:lnTo>
                      <a:lnTo>
                        <a:pt x="212" y="500"/>
                      </a:lnTo>
                      <a:lnTo>
                        <a:pt x="217" y="470"/>
                      </a:lnTo>
                      <a:lnTo>
                        <a:pt x="232" y="447"/>
                      </a:lnTo>
                      <a:lnTo>
                        <a:pt x="250" y="432"/>
                      </a:lnTo>
                      <a:lnTo>
                        <a:pt x="269" y="427"/>
                      </a:lnTo>
                      <a:lnTo>
                        <a:pt x="293" y="423"/>
                      </a:lnTo>
                      <a:lnTo>
                        <a:pt x="315" y="430"/>
                      </a:lnTo>
                      <a:lnTo>
                        <a:pt x="340" y="437"/>
                      </a:lnTo>
                      <a:lnTo>
                        <a:pt x="358" y="440"/>
                      </a:lnTo>
                      <a:lnTo>
                        <a:pt x="398" y="405"/>
                      </a:lnTo>
                      <a:lnTo>
                        <a:pt x="390" y="362"/>
                      </a:lnTo>
                      <a:lnTo>
                        <a:pt x="380" y="316"/>
                      </a:lnTo>
                      <a:lnTo>
                        <a:pt x="365" y="295"/>
                      </a:lnTo>
                      <a:lnTo>
                        <a:pt x="401" y="263"/>
                      </a:lnTo>
                      <a:lnTo>
                        <a:pt x="411" y="217"/>
                      </a:lnTo>
                      <a:lnTo>
                        <a:pt x="436" y="167"/>
                      </a:lnTo>
                      <a:lnTo>
                        <a:pt x="469" y="146"/>
                      </a:lnTo>
                      <a:lnTo>
                        <a:pt x="529" y="106"/>
                      </a:lnTo>
                      <a:close/>
                    </a:path>
                  </a:pathLst>
                </a:custGeom>
                <a:solidFill>
                  <a:srgbClr val="A05000"/>
                </a:solidFill>
                <a:ln w="3175">
                  <a:solidFill>
                    <a:srgbClr val="000000"/>
                  </a:solidFill>
                  <a:round/>
                  <a:headEnd/>
                  <a:tailEnd/>
                </a:ln>
              </p:spPr>
              <p:txBody>
                <a:bodyPr/>
                <a:lstStyle/>
                <a:p>
                  <a:endParaRPr lang="es-ES"/>
                </a:p>
              </p:txBody>
            </p:sp>
            <p:grpSp>
              <p:nvGrpSpPr>
                <p:cNvPr id="21" name="Group 121"/>
                <p:cNvGrpSpPr>
                  <a:grpSpLocks/>
                </p:cNvGrpSpPr>
                <p:nvPr/>
              </p:nvGrpSpPr>
              <p:grpSpPr bwMode="auto">
                <a:xfrm>
                  <a:off x="2589" y="1980"/>
                  <a:ext cx="26" cy="36"/>
                  <a:chOff x="2589" y="1980"/>
                  <a:chExt cx="26" cy="36"/>
                </a:xfrm>
              </p:grpSpPr>
              <p:sp>
                <p:nvSpPr>
                  <p:cNvPr id="10319" name="Oval 122"/>
                  <p:cNvSpPr>
                    <a:spLocks noChangeArrowheads="1"/>
                  </p:cNvSpPr>
                  <p:nvPr/>
                </p:nvSpPr>
                <p:spPr bwMode="auto">
                  <a:xfrm>
                    <a:off x="2589" y="1980"/>
                    <a:ext cx="26" cy="36"/>
                  </a:xfrm>
                  <a:prstGeom prst="ellipse">
                    <a:avLst/>
                  </a:prstGeom>
                  <a:solidFill>
                    <a:srgbClr val="FFFFFF"/>
                  </a:solidFill>
                  <a:ln w="3175">
                    <a:solidFill>
                      <a:srgbClr val="000000"/>
                    </a:solidFill>
                    <a:round/>
                    <a:headEnd/>
                    <a:tailEnd/>
                  </a:ln>
                </p:spPr>
                <p:txBody>
                  <a:bodyPr/>
                  <a:lstStyle/>
                  <a:p>
                    <a:endParaRPr lang="es-ES"/>
                  </a:p>
                </p:txBody>
              </p:sp>
              <p:sp>
                <p:nvSpPr>
                  <p:cNvPr id="10320" name="Oval 123"/>
                  <p:cNvSpPr>
                    <a:spLocks noChangeArrowheads="1"/>
                  </p:cNvSpPr>
                  <p:nvPr/>
                </p:nvSpPr>
                <p:spPr bwMode="auto">
                  <a:xfrm>
                    <a:off x="2599" y="1988"/>
                    <a:ext cx="14" cy="18"/>
                  </a:xfrm>
                  <a:prstGeom prst="ellipse">
                    <a:avLst/>
                  </a:prstGeom>
                  <a:solidFill>
                    <a:srgbClr val="00A000"/>
                  </a:solidFill>
                  <a:ln w="3175">
                    <a:solidFill>
                      <a:srgbClr val="000000"/>
                    </a:solidFill>
                    <a:round/>
                    <a:headEnd/>
                    <a:tailEnd/>
                  </a:ln>
                </p:spPr>
                <p:txBody>
                  <a:bodyPr/>
                  <a:lstStyle/>
                  <a:p>
                    <a:endParaRPr lang="es-ES"/>
                  </a:p>
                </p:txBody>
              </p:sp>
              <p:sp>
                <p:nvSpPr>
                  <p:cNvPr id="10321" name="Oval 124"/>
                  <p:cNvSpPr>
                    <a:spLocks noChangeArrowheads="1"/>
                  </p:cNvSpPr>
                  <p:nvPr/>
                </p:nvSpPr>
                <p:spPr bwMode="auto">
                  <a:xfrm>
                    <a:off x="2603" y="1992"/>
                    <a:ext cx="5" cy="7"/>
                  </a:xfrm>
                  <a:prstGeom prst="ellipse">
                    <a:avLst/>
                  </a:prstGeom>
                  <a:solidFill>
                    <a:srgbClr val="C0FFC0"/>
                  </a:solidFill>
                  <a:ln w="3175">
                    <a:solidFill>
                      <a:srgbClr val="000000"/>
                    </a:solidFill>
                    <a:round/>
                    <a:headEnd/>
                    <a:tailEnd/>
                  </a:ln>
                </p:spPr>
                <p:txBody>
                  <a:bodyPr/>
                  <a:lstStyle/>
                  <a:p>
                    <a:endParaRPr lang="es-ES"/>
                  </a:p>
                </p:txBody>
              </p:sp>
            </p:grpSp>
            <p:grpSp>
              <p:nvGrpSpPr>
                <p:cNvPr id="22" name="Group 125"/>
                <p:cNvGrpSpPr>
                  <a:grpSpLocks/>
                </p:cNvGrpSpPr>
                <p:nvPr/>
              </p:nvGrpSpPr>
              <p:grpSpPr bwMode="auto">
                <a:xfrm>
                  <a:off x="2577" y="1972"/>
                  <a:ext cx="18" cy="52"/>
                  <a:chOff x="2577" y="1972"/>
                  <a:chExt cx="18" cy="52"/>
                </a:xfrm>
              </p:grpSpPr>
              <p:sp>
                <p:nvSpPr>
                  <p:cNvPr id="10317" name="Freeform 126"/>
                  <p:cNvSpPr>
                    <a:spLocks/>
                  </p:cNvSpPr>
                  <p:nvPr/>
                </p:nvSpPr>
                <p:spPr bwMode="auto">
                  <a:xfrm>
                    <a:off x="2580" y="2009"/>
                    <a:ext cx="12" cy="15"/>
                  </a:xfrm>
                  <a:custGeom>
                    <a:avLst/>
                    <a:gdLst>
                      <a:gd name="T0" fmla="*/ 0 w 50"/>
                      <a:gd name="T1" fmla="*/ 0 h 61"/>
                      <a:gd name="T2" fmla="*/ 1 w 50"/>
                      <a:gd name="T3" fmla="*/ 0 h 61"/>
                      <a:gd name="T4" fmla="*/ 0 w 50"/>
                      <a:gd name="T5" fmla="*/ 1 h 61"/>
                      <a:gd name="T6" fmla="*/ 0 60000 65536"/>
                      <a:gd name="T7" fmla="*/ 0 60000 65536"/>
                      <a:gd name="T8" fmla="*/ 0 60000 65536"/>
                      <a:gd name="T9" fmla="*/ 0 w 50"/>
                      <a:gd name="T10" fmla="*/ 0 h 61"/>
                      <a:gd name="T11" fmla="*/ 50 w 50"/>
                      <a:gd name="T12" fmla="*/ 61 h 61"/>
                    </a:gdLst>
                    <a:ahLst/>
                    <a:cxnLst>
                      <a:cxn ang="T6">
                        <a:pos x="T0" y="T1"/>
                      </a:cxn>
                      <a:cxn ang="T7">
                        <a:pos x="T2" y="T3"/>
                      </a:cxn>
                      <a:cxn ang="T8">
                        <a:pos x="T4" y="T5"/>
                      </a:cxn>
                    </a:cxnLst>
                    <a:rect l="T9" t="T10" r="T11" b="T12"/>
                    <a:pathLst>
                      <a:path w="50" h="61">
                        <a:moveTo>
                          <a:pt x="0" y="18"/>
                        </a:moveTo>
                        <a:lnTo>
                          <a:pt x="50" y="0"/>
                        </a:lnTo>
                        <a:lnTo>
                          <a:pt x="35" y="61"/>
                        </a:lnTo>
                      </a:path>
                    </a:pathLst>
                  </a:custGeom>
                  <a:noFill/>
                  <a:ln w="3175">
                    <a:solidFill>
                      <a:srgbClr val="000000"/>
                    </a:solidFill>
                    <a:round/>
                    <a:headEnd/>
                    <a:tailEnd/>
                  </a:ln>
                </p:spPr>
                <p:txBody>
                  <a:bodyPr/>
                  <a:lstStyle/>
                  <a:p>
                    <a:endParaRPr lang="es-ES"/>
                  </a:p>
                </p:txBody>
              </p:sp>
              <p:sp>
                <p:nvSpPr>
                  <p:cNvPr id="10318" name="Freeform 127"/>
                  <p:cNvSpPr>
                    <a:spLocks/>
                  </p:cNvSpPr>
                  <p:nvPr/>
                </p:nvSpPr>
                <p:spPr bwMode="auto">
                  <a:xfrm>
                    <a:off x="2577" y="1972"/>
                    <a:ext cx="18" cy="24"/>
                  </a:xfrm>
                  <a:custGeom>
                    <a:avLst/>
                    <a:gdLst>
                      <a:gd name="T0" fmla="*/ 1 w 75"/>
                      <a:gd name="T1" fmla="*/ 0 h 97"/>
                      <a:gd name="T2" fmla="*/ 1 w 75"/>
                      <a:gd name="T3" fmla="*/ 0 h 97"/>
                      <a:gd name="T4" fmla="*/ 0 w 75"/>
                      <a:gd name="T5" fmla="*/ 0 h 97"/>
                      <a:gd name="T6" fmla="*/ 0 w 75"/>
                      <a:gd name="T7" fmla="*/ 1 h 97"/>
                      <a:gd name="T8" fmla="*/ 0 w 75"/>
                      <a:gd name="T9" fmla="*/ 1 h 97"/>
                      <a:gd name="T10" fmla="*/ 0 60000 65536"/>
                      <a:gd name="T11" fmla="*/ 0 60000 65536"/>
                      <a:gd name="T12" fmla="*/ 0 60000 65536"/>
                      <a:gd name="T13" fmla="*/ 0 60000 65536"/>
                      <a:gd name="T14" fmla="*/ 0 60000 65536"/>
                      <a:gd name="T15" fmla="*/ 0 w 75"/>
                      <a:gd name="T16" fmla="*/ 0 h 97"/>
                      <a:gd name="T17" fmla="*/ 75 w 75"/>
                      <a:gd name="T18" fmla="*/ 97 h 97"/>
                    </a:gdLst>
                    <a:ahLst/>
                    <a:cxnLst>
                      <a:cxn ang="T10">
                        <a:pos x="T0" y="T1"/>
                      </a:cxn>
                      <a:cxn ang="T11">
                        <a:pos x="T2" y="T3"/>
                      </a:cxn>
                      <a:cxn ang="T12">
                        <a:pos x="T4" y="T5"/>
                      </a:cxn>
                      <a:cxn ang="T13">
                        <a:pos x="T6" y="T7"/>
                      </a:cxn>
                      <a:cxn ang="T14">
                        <a:pos x="T8" y="T9"/>
                      </a:cxn>
                    </a:cxnLst>
                    <a:rect l="T15" t="T16" r="T17" b="T18"/>
                    <a:pathLst>
                      <a:path w="75" h="97">
                        <a:moveTo>
                          <a:pt x="75" y="0"/>
                        </a:moveTo>
                        <a:lnTo>
                          <a:pt x="45" y="18"/>
                        </a:lnTo>
                        <a:lnTo>
                          <a:pt x="20" y="38"/>
                        </a:lnTo>
                        <a:lnTo>
                          <a:pt x="5" y="66"/>
                        </a:lnTo>
                        <a:lnTo>
                          <a:pt x="0" y="97"/>
                        </a:lnTo>
                      </a:path>
                    </a:pathLst>
                  </a:custGeom>
                  <a:noFill/>
                  <a:ln w="3175">
                    <a:solidFill>
                      <a:srgbClr val="000000"/>
                    </a:solidFill>
                    <a:round/>
                    <a:headEnd/>
                    <a:tailEnd/>
                  </a:ln>
                </p:spPr>
                <p:txBody>
                  <a:bodyPr/>
                  <a:lstStyle/>
                  <a:p>
                    <a:endParaRPr lang="es-ES"/>
                  </a:p>
                </p:txBody>
              </p:sp>
            </p:grpSp>
            <p:sp>
              <p:nvSpPr>
                <p:cNvPr id="10316" name="Freeform 128"/>
                <p:cNvSpPr>
                  <a:spLocks/>
                </p:cNvSpPr>
                <p:nvPr/>
              </p:nvSpPr>
              <p:spPr bwMode="auto">
                <a:xfrm>
                  <a:off x="2526" y="2053"/>
                  <a:ext cx="19" cy="25"/>
                </a:xfrm>
                <a:custGeom>
                  <a:avLst/>
                  <a:gdLst>
                    <a:gd name="T0" fmla="*/ 1 w 78"/>
                    <a:gd name="T1" fmla="*/ 0 h 98"/>
                    <a:gd name="T2" fmla="*/ 0 w 78"/>
                    <a:gd name="T3" fmla="*/ 0 h 98"/>
                    <a:gd name="T4" fmla="*/ 0 w 78"/>
                    <a:gd name="T5" fmla="*/ 0 h 98"/>
                    <a:gd name="T6" fmla="*/ 0 w 78"/>
                    <a:gd name="T7" fmla="*/ 1 h 98"/>
                    <a:gd name="T8" fmla="*/ 0 w 78"/>
                    <a:gd name="T9" fmla="*/ 1 h 98"/>
                    <a:gd name="T10" fmla="*/ 0 w 78"/>
                    <a:gd name="T11" fmla="*/ 2 h 98"/>
                    <a:gd name="T12" fmla="*/ 0 w 78"/>
                    <a:gd name="T13" fmla="*/ 2 h 98"/>
                    <a:gd name="T14" fmla="*/ 1 w 78"/>
                    <a:gd name="T15" fmla="*/ 2 h 98"/>
                    <a:gd name="T16" fmla="*/ 1 w 78"/>
                    <a:gd name="T17" fmla="*/ 2 h 98"/>
                    <a:gd name="T18" fmla="*/ 1 w 78"/>
                    <a:gd name="T19" fmla="*/ 1 h 98"/>
                    <a:gd name="T20" fmla="*/ 1 w 78"/>
                    <a:gd name="T21" fmla="*/ 1 h 98"/>
                    <a:gd name="T22" fmla="*/ 1 w 78"/>
                    <a:gd name="T23" fmla="*/ 1 h 98"/>
                    <a:gd name="T24" fmla="*/ 1 w 78"/>
                    <a:gd name="T25" fmla="*/ 1 h 98"/>
                    <a:gd name="T26" fmla="*/ 1 w 78"/>
                    <a:gd name="T27" fmla="*/ 1 h 98"/>
                    <a:gd name="T28" fmla="*/ 1 w 78"/>
                    <a:gd name="T29" fmla="*/ 1 h 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8"/>
                    <a:gd name="T46" fmla="*/ 0 h 98"/>
                    <a:gd name="T47" fmla="*/ 78 w 78"/>
                    <a:gd name="T48" fmla="*/ 98 h 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8" h="98">
                      <a:moveTo>
                        <a:pt x="45" y="0"/>
                      </a:moveTo>
                      <a:lnTo>
                        <a:pt x="21" y="0"/>
                      </a:lnTo>
                      <a:lnTo>
                        <a:pt x="10" y="9"/>
                      </a:lnTo>
                      <a:lnTo>
                        <a:pt x="0" y="38"/>
                      </a:lnTo>
                      <a:lnTo>
                        <a:pt x="4" y="68"/>
                      </a:lnTo>
                      <a:lnTo>
                        <a:pt x="17" y="86"/>
                      </a:lnTo>
                      <a:lnTo>
                        <a:pt x="34" y="98"/>
                      </a:lnTo>
                      <a:lnTo>
                        <a:pt x="54" y="98"/>
                      </a:lnTo>
                      <a:lnTo>
                        <a:pt x="71" y="92"/>
                      </a:lnTo>
                      <a:lnTo>
                        <a:pt x="78" y="74"/>
                      </a:lnTo>
                      <a:lnTo>
                        <a:pt x="78" y="59"/>
                      </a:lnTo>
                      <a:lnTo>
                        <a:pt x="73" y="54"/>
                      </a:lnTo>
                      <a:lnTo>
                        <a:pt x="64" y="47"/>
                      </a:lnTo>
                      <a:lnTo>
                        <a:pt x="47" y="50"/>
                      </a:lnTo>
                      <a:lnTo>
                        <a:pt x="47" y="68"/>
                      </a:lnTo>
                    </a:path>
                  </a:pathLst>
                </a:custGeom>
                <a:noFill/>
                <a:ln w="3175">
                  <a:solidFill>
                    <a:srgbClr val="000000"/>
                  </a:solidFill>
                  <a:round/>
                  <a:headEnd/>
                  <a:tailEnd/>
                </a:ln>
              </p:spPr>
              <p:txBody>
                <a:bodyPr/>
                <a:lstStyle/>
                <a:p>
                  <a:endParaRPr lang="es-ES"/>
                </a:p>
              </p:txBody>
            </p:sp>
          </p:grpSp>
          <p:grpSp>
            <p:nvGrpSpPr>
              <p:cNvPr id="23" name="Group 129"/>
              <p:cNvGrpSpPr>
                <a:grpSpLocks/>
              </p:cNvGrpSpPr>
              <p:nvPr/>
            </p:nvGrpSpPr>
            <p:grpSpPr bwMode="auto">
              <a:xfrm>
                <a:off x="3983" y="1389"/>
                <a:ext cx="128" cy="82"/>
                <a:chOff x="2714" y="2194"/>
                <a:chExt cx="128" cy="82"/>
              </a:xfrm>
            </p:grpSpPr>
            <p:sp>
              <p:nvSpPr>
                <p:cNvPr id="10303" name="Freeform 130"/>
                <p:cNvSpPr>
                  <a:spLocks/>
                </p:cNvSpPr>
                <p:nvPr/>
              </p:nvSpPr>
              <p:spPr bwMode="auto">
                <a:xfrm>
                  <a:off x="2740" y="2242"/>
                  <a:ext cx="83" cy="34"/>
                </a:xfrm>
                <a:custGeom>
                  <a:avLst/>
                  <a:gdLst>
                    <a:gd name="T0" fmla="*/ 1 w 330"/>
                    <a:gd name="T1" fmla="*/ 2 h 139"/>
                    <a:gd name="T2" fmla="*/ 0 w 330"/>
                    <a:gd name="T3" fmla="*/ 1 h 139"/>
                    <a:gd name="T4" fmla="*/ 1 w 330"/>
                    <a:gd name="T5" fmla="*/ 0 h 139"/>
                    <a:gd name="T6" fmla="*/ 5 w 330"/>
                    <a:gd name="T7" fmla="*/ 0 h 139"/>
                    <a:gd name="T8" fmla="*/ 4 w 330"/>
                    <a:gd name="T9" fmla="*/ 2 h 139"/>
                    <a:gd name="T10" fmla="*/ 1 w 330"/>
                    <a:gd name="T11" fmla="*/ 2 h 139"/>
                    <a:gd name="T12" fmla="*/ 0 60000 65536"/>
                    <a:gd name="T13" fmla="*/ 0 60000 65536"/>
                    <a:gd name="T14" fmla="*/ 0 60000 65536"/>
                    <a:gd name="T15" fmla="*/ 0 60000 65536"/>
                    <a:gd name="T16" fmla="*/ 0 60000 65536"/>
                    <a:gd name="T17" fmla="*/ 0 60000 65536"/>
                    <a:gd name="T18" fmla="*/ 0 w 330"/>
                    <a:gd name="T19" fmla="*/ 0 h 139"/>
                    <a:gd name="T20" fmla="*/ 330 w 330"/>
                    <a:gd name="T21" fmla="*/ 139 h 139"/>
                  </a:gdLst>
                  <a:ahLst/>
                  <a:cxnLst>
                    <a:cxn ang="T12">
                      <a:pos x="T0" y="T1"/>
                    </a:cxn>
                    <a:cxn ang="T13">
                      <a:pos x="T2" y="T3"/>
                    </a:cxn>
                    <a:cxn ang="T14">
                      <a:pos x="T4" y="T5"/>
                    </a:cxn>
                    <a:cxn ang="T15">
                      <a:pos x="T6" y="T7"/>
                    </a:cxn>
                    <a:cxn ang="T16">
                      <a:pos x="T8" y="T9"/>
                    </a:cxn>
                    <a:cxn ang="T17">
                      <a:pos x="T10" y="T11"/>
                    </a:cxn>
                  </a:cxnLst>
                  <a:rect l="T18" t="T19" r="T20" b="T21"/>
                  <a:pathLst>
                    <a:path w="330" h="139">
                      <a:moveTo>
                        <a:pt x="62" y="139"/>
                      </a:moveTo>
                      <a:lnTo>
                        <a:pt x="0" y="93"/>
                      </a:lnTo>
                      <a:lnTo>
                        <a:pt x="62" y="15"/>
                      </a:lnTo>
                      <a:lnTo>
                        <a:pt x="330" y="0"/>
                      </a:lnTo>
                      <a:lnTo>
                        <a:pt x="234" y="125"/>
                      </a:lnTo>
                      <a:lnTo>
                        <a:pt x="62" y="139"/>
                      </a:lnTo>
                      <a:close/>
                    </a:path>
                  </a:pathLst>
                </a:custGeom>
                <a:solidFill>
                  <a:srgbClr val="FFA040"/>
                </a:solidFill>
                <a:ln w="9525">
                  <a:noFill/>
                  <a:round/>
                  <a:headEnd/>
                  <a:tailEnd/>
                </a:ln>
              </p:spPr>
              <p:txBody>
                <a:bodyPr/>
                <a:lstStyle/>
                <a:p>
                  <a:endParaRPr lang="es-ES"/>
                </a:p>
              </p:txBody>
            </p:sp>
            <p:grpSp>
              <p:nvGrpSpPr>
                <p:cNvPr id="24" name="Group 131"/>
                <p:cNvGrpSpPr>
                  <a:grpSpLocks/>
                </p:cNvGrpSpPr>
                <p:nvPr/>
              </p:nvGrpSpPr>
              <p:grpSpPr bwMode="auto">
                <a:xfrm>
                  <a:off x="2714" y="2194"/>
                  <a:ext cx="128" cy="68"/>
                  <a:chOff x="2714" y="2194"/>
                  <a:chExt cx="128" cy="68"/>
                </a:xfrm>
              </p:grpSpPr>
              <p:sp>
                <p:nvSpPr>
                  <p:cNvPr id="10305" name="Freeform 132"/>
                  <p:cNvSpPr>
                    <a:spLocks/>
                  </p:cNvSpPr>
                  <p:nvPr/>
                </p:nvSpPr>
                <p:spPr bwMode="auto">
                  <a:xfrm>
                    <a:off x="2714" y="2194"/>
                    <a:ext cx="128" cy="56"/>
                  </a:xfrm>
                  <a:custGeom>
                    <a:avLst/>
                    <a:gdLst>
                      <a:gd name="T0" fmla="*/ 1 w 512"/>
                      <a:gd name="T1" fmla="*/ 4 h 222"/>
                      <a:gd name="T2" fmla="*/ 0 w 512"/>
                      <a:gd name="T3" fmla="*/ 3 h 222"/>
                      <a:gd name="T4" fmla="*/ 1 w 512"/>
                      <a:gd name="T5" fmla="*/ 1 h 222"/>
                      <a:gd name="T6" fmla="*/ 8 w 512"/>
                      <a:gd name="T7" fmla="*/ 0 h 222"/>
                      <a:gd name="T8" fmla="*/ 6 w 512"/>
                      <a:gd name="T9" fmla="*/ 3 h 222"/>
                      <a:gd name="T10" fmla="*/ 1 w 512"/>
                      <a:gd name="T11" fmla="*/ 4 h 222"/>
                      <a:gd name="T12" fmla="*/ 0 60000 65536"/>
                      <a:gd name="T13" fmla="*/ 0 60000 65536"/>
                      <a:gd name="T14" fmla="*/ 0 60000 65536"/>
                      <a:gd name="T15" fmla="*/ 0 60000 65536"/>
                      <a:gd name="T16" fmla="*/ 0 60000 65536"/>
                      <a:gd name="T17" fmla="*/ 0 60000 65536"/>
                      <a:gd name="T18" fmla="*/ 0 w 512"/>
                      <a:gd name="T19" fmla="*/ 0 h 222"/>
                      <a:gd name="T20" fmla="*/ 512 w 512"/>
                      <a:gd name="T21" fmla="*/ 222 h 222"/>
                    </a:gdLst>
                    <a:ahLst/>
                    <a:cxnLst>
                      <a:cxn ang="T12">
                        <a:pos x="T0" y="T1"/>
                      </a:cxn>
                      <a:cxn ang="T13">
                        <a:pos x="T2" y="T3"/>
                      </a:cxn>
                      <a:cxn ang="T14">
                        <a:pos x="T4" y="T5"/>
                      </a:cxn>
                      <a:cxn ang="T15">
                        <a:pos x="T6" y="T7"/>
                      </a:cxn>
                      <a:cxn ang="T16">
                        <a:pos x="T8" y="T9"/>
                      </a:cxn>
                      <a:cxn ang="T17">
                        <a:pos x="T10" y="T11"/>
                      </a:cxn>
                    </a:cxnLst>
                    <a:rect l="T18" t="T19" r="T20" b="T21"/>
                    <a:pathLst>
                      <a:path w="512" h="222">
                        <a:moveTo>
                          <a:pt x="98" y="222"/>
                        </a:moveTo>
                        <a:lnTo>
                          <a:pt x="0" y="150"/>
                        </a:lnTo>
                        <a:lnTo>
                          <a:pt x="98" y="25"/>
                        </a:lnTo>
                        <a:lnTo>
                          <a:pt x="512" y="0"/>
                        </a:lnTo>
                        <a:lnTo>
                          <a:pt x="366" y="197"/>
                        </a:lnTo>
                        <a:lnTo>
                          <a:pt x="98" y="222"/>
                        </a:lnTo>
                        <a:close/>
                      </a:path>
                    </a:pathLst>
                  </a:custGeom>
                  <a:solidFill>
                    <a:srgbClr val="FFFFFF"/>
                  </a:solidFill>
                  <a:ln w="3175">
                    <a:solidFill>
                      <a:srgbClr val="000000"/>
                    </a:solidFill>
                    <a:round/>
                    <a:headEnd/>
                    <a:tailEnd/>
                  </a:ln>
                </p:spPr>
                <p:txBody>
                  <a:bodyPr/>
                  <a:lstStyle/>
                  <a:p>
                    <a:endParaRPr lang="es-ES"/>
                  </a:p>
                </p:txBody>
              </p:sp>
              <p:sp>
                <p:nvSpPr>
                  <p:cNvPr id="10306" name="Freeform 133"/>
                  <p:cNvSpPr>
                    <a:spLocks/>
                  </p:cNvSpPr>
                  <p:nvPr/>
                </p:nvSpPr>
                <p:spPr bwMode="auto">
                  <a:xfrm>
                    <a:off x="2714" y="2232"/>
                    <a:ext cx="25" cy="30"/>
                  </a:xfrm>
                  <a:custGeom>
                    <a:avLst/>
                    <a:gdLst>
                      <a:gd name="T0" fmla="*/ 1 w 98"/>
                      <a:gd name="T1" fmla="*/ 2 h 121"/>
                      <a:gd name="T2" fmla="*/ 2 w 98"/>
                      <a:gd name="T3" fmla="*/ 1 h 121"/>
                      <a:gd name="T4" fmla="*/ 0 w 98"/>
                      <a:gd name="T5" fmla="*/ 0 h 121"/>
                      <a:gd name="T6" fmla="*/ 1 w 98"/>
                      <a:gd name="T7" fmla="*/ 2 h 121"/>
                      <a:gd name="T8" fmla="*/ 0 60000 65536"/>
                      <a:gd name="T9" fmla="*/ 0 60000 65536"/>
                      <a:gd name="T10" fmla="*/ 0 60000 65536"/>
                      <a:gd name="T11" fmla="*/ 0 60000 65536"/>
                      <a:gd name="T12" fmla="*/ 0 w 98"/>
                      <a:gd name="T13" fmla="*/ 0 h 121"/>
                      <a:gd name="T14" fmla="*/ 98 w 98"/>
                      <a:gd name="T15" fmla="*/ 121 h 121"/>
                    </a:gdLst>
                    <a:ahLst/>
                    <a:cxnLst>
                      <a:cxn ang="T8">
                        <a:pos x="T0" y="T1"/>
                      </a:cxn>
                      <a:cxn ang="T9">
                        <a:pos x="T2" y="T3"/>
                      </a:cxn>
                      <a:cxn ang="T10">
                        <a:pos x="T4" y="T5"/>
                      </a:cxn>
                      <a:cxn ang="T11">
                        <a:pos x="T6" y="T7"/>
                      </a:cxn>
                    </a:cxnLst>
                    <a:rect l="T12" t="T13" r="T14" b="T15"/>
                    <a:pathLst>
                      <a:path w="98" h="121">
                        <a:moveTo>
                          <a:pt x="25" y="121"/>
                        </a:moveTo>
                        <a:lnTo>
                          <a:pt x="98" y="72"/>
                        </a:lnTo>
                        <a:lnTo>
                          <a:pt x="0" y="0"/>
                        </a:lnTo>
                        <a:lnTo>
                          <a:pt x="25" y="121"/>
                        </a:lnTo>
                        <a:close/>
                      </a:path>
                    </a:pathLst>
                  </a:custGeom>
                  <a:solidFill>
                    <a:srgbClr val="E0E0E0"/>
                  </a:solidFill>
                  <a:ln w="3175">
                    <a:solidFill>
                      <a:srgbClr val="000000"/>
                    </a:solidFill>
                    <a:round/>
                    <a:headEnd/>
                    <a:tailEnd/>
                  </a:ln>
                </p:spPr>
                <p:txBody>
                  <a:bodyPr/>
                  <a:lstStyle/>
                  <a:p>
                    <a:endParaRPr lang="es-ES"/>
                  </a:p>
                </p:txBody>
              </p:sp>
              <p:grpSp>
                <p:nvGrpSpPr>
                  <p:cNvPr id="25" name="Group 134"/>
                  <p:cNvGrpSpPr>
                    <a:grpSpLocks/>
                  </p:cNvGrpSpPr>
                  <p:nvPr/>
                </p:nvGrpSpPr>
                <p:grpSpPr bwMode="auto">
                  <a:xfrm>
                    <a:off x="2733" y="2201"/>
                    <a:ext cx="91" cy="43"/>
                    <a:chOff x="2733" y="2201"/>
                    <a:chExt cx="91" cy="43"/>
                  </a:xfrm>
                </p:grpSpPr>
                <p:sp>
                  <p:nvSpPr>
                    <p:cNvPr id="10308" name="Line 135"/>
                    <p:cNvSpPr>
                      <a:spLocks noChangeShapeType="1"/>
                    </p:cNvSpPr>
                    <p:nvPr/>
                  </p:nvSpPr>
                  <p:spPr bwMode="auto">
                    <a:xfrm flipH="1">
                      <a:off x="2794" y="2201"/>
                      <a:ext cx="30" cy="42"/>
                    </a:xfrm>
                    <a:prstGeom prst="line">
                      <a:avLst/>
                    </a:prstGeom>
                    <a:noFill/>
                    <a:ln w="3175">
                      <a:solidFill>
                        <a:srgbClr val="000000"/>
                      </a:solidFill>
                      <a:round/>
                      <a:headEnd/>
                      <a:tailEnd/>
                    </a:ln>
                  </p:spPr>
                  <p:txBody>
                    <a:bodyPr/>
                    <a:lstStyle/>
                    <a:p>
                      <a:endParaRPr lang="es-ES"/>
                    </a:p>
                  </p:txBody>
                </p:sp>
                <p:sp>
                  <p:nvSpPr>
                    <p:cNvPr id="10309" name="Line 136"/>
                    <p:cNvSpPr>
                      <a:spLocks noChangeShapeType="1"/>
                    </p:cNvSpPr>
                    <p:nvPr/>
                  </p:nvSpPr>
                  <p:spPr bwMode="auto">
                    <a:xfrm flipH="1">
                      <a:off x="2769" y="2201"/>
                      <a:ext cx="31" cy="43"/>
                    </a:xfrm>
                    <a:prstGeom prst="line">
                      <a:avLst/>
                    </a:prstGeom>
                    <a:noFill/>
                    <a:ln w="3175">
                      <a:solidFill>
                        <a:srgbClr val="000000"/>
                      </a:solidFill>
                      <a:round/>
                      <a:headEnd/>
                      <a:tailEnd/>
                    </a:ln>
                  </p:spPr>
                  <p:txBody>
                    <a:bodyPr/>
                    <a:lstStyle/>
                    <a:p>
                      <a:endParaRPr lang="es-ES"/>
                    </a:p>
                  </p:txBody>
                </p:sp>
                <p:sp>
                  <p:nvSpPr>
                    <p:cNvPr id="10310" name="Line 137"/>
                    <p:cNvSpPr>
                      <a:spLocks noChangeShapeType="1"/>
                    </p:cNvSpPr>
                    <p:nvPr/>
                  </p:nvSpPr>
                  <p:spPr bwMode="auto">
                    <a:xfrm flipH="1">
                      <a:off x="2757" y="2207"/>
                      <a:ext cx="18" cy="24"/>
                    </a:xfrm>
                    <a:prstGeom prst="line">
                      <a:avLst/>
                    </a:prstGeom>
                    <a:noFill/>
                    <a:ln w="3175">
                      <a:solidFill>
                        <a:srgbClr val="000000"/>
                      </a:solidFill>
                      <a:round/>
                      <a:headEnd/>
                      <a:tailEnd/>
                    </a:ln>
                  </p:spPr>
                  <p:txBody>
                    <a:bodyPr/>
                    <a:lstStyle/>
                    <a:p>
                      <a:endParaRPr lang="es-ES"/>
                    </a:p>
                  </p:txBody>
                </p:sp>
                <p:sp>
                  <p:nvSpPr>
                    <p:cNvPr id="10311" name="Line 138"/>
                    <p:cNvSpPr>
                      <a:spLocks noChangeShapeType="1"/>
                    </p:cNvSpPr>
                    <p:nvPr/>
                  </p:nvSpPr>
                  <p:spPr bwMode="auto">
                    <a:xfrm flipH="1">
                      <a:off x="2733" y="2207"/>
                      <a:ext cx="18" cy="24"/>
                    </a:xfrm>
                    <a:prstGeom prst="line">
                      <a:avLst/>
                    </a:prstGeom>
                    <a:noFill/>
                    <a:ln w="3175">
                      <a:solidFill>
                        <a:srgbClr val="000000"/>
                      </a:solidFill>
                      <a:round/>
                      <a:headEnd/>
                      <a:tailEnd/>
                    </a:ln>
                  </p:spPr>
                  <p:txBody>
                    <a:bodyPr/>
                    <a:lstStyle/>
                    <a:p>
                      <a:endParaRPr lang="es-ES"/>
                    </a:p>
                  </p:txBody>
                </p:sp>
              </p:grpSp>
            </p:grpSp>
          </p:grpSp>
          <p:grpSp>
            <p:nvGrpSpPr>
              <p:cNvPr id="26" name="Group 139"/>
              <p:cNvGrpSpPr>
                <a:grpSpLocks/>
              </p:cNvGrpSpPr>
              <p:nvPr/>
            </p:nvGrpSpPr>
            <p:grpSpPr bwMode="auto">
              <a:xfrm>
                <a:off x="3735" y="1083"/>
                <a:ext cx="238" cy="281"/>
                <a:chOff x="2466" y="1888"/>
                <a:chExt cx="238" cy="281"/>
              </a:xfrm>
            </p:grpSpPr>
            <p:grpSp>
              <p:nvGrpSpPr>
                <p:cNvPr id="27" name="Group 140"/>
                <p:cNvGrpSpPr>
                  <a:grpSpLocks/>
                </p:cNvGrpSpPr>
                <p:nvPr/>
              </p:nvGrpSpPr>
              <p:grpSpPr bwMode="auto">
                <a:xfrm>
                  <a:off x="2468" y="2120"/>
                  <a:ext cx="29" cy="49"/>
                  <a:chOff x="2468" y="2120"/>
                  <a:chExt cx="29" cy="49"/>
                </a:xfrm>
              </p:grpSpPr>
              <p:sp>
                <p:nvSpPr>
                  <p:cNvPr id="10301" name="Freeform 141"/>
                  <p:cNvSpPr>
                    <a:spLocks/>
                  </p:cNvSpPr>
                  <p:nvPr/>
                </p:nvSpPr>
                <p:spPr bwMode="auto">
                  <a:xfrm>
                    <a:off x="2488" y="2130"/>
                    <a:ext cx="9" cy="33"/>
                  </a:xfrm>
                  <a:custGeom>
                    <a:avLst/>
                    <a:gdLst>
                      <a:gd name="T0" fmla="*/ 1 w 34"/>
                      <a:gd name="T1" fmla="*/ 0 h 133"/>
                      <a:gd name="T2" fmla="*/ 0 w 34"/>
                      <a:gd name="T3" fmla="*/ 0 h 133"/>
                      <a:gd name="T4" fmla="*/ 0 w 34"/>
                      <a:gd name="T5" fmla="*/ 1 h 133"/>
                      <a:gd name="T6" fmla="*/ 0 w 34"/>
                      <a:gd name="T7" fmla="*/ 1 h 133"/>
                      <a:gd name="T8" fmla="*/ 0 w 34"/>
                      <a:gd name="T9" fmla="*/ 2 h 133"/>
                      <a:gd name="T10" fmla="*/ 1 w 34"/>
                      <a:gd name="T11" fmla="*/ 2 h 133"/>
                      <a:gd name="T12" fmla="*/ 0 60000 65536"/>
                      <a:gd name="T13" fmla="*/ 0 60000 65536"/>
                      <a:gd name="T14" fmla="*/ 0 60000 65536"/>
                      <a:gd name="T15" fmla="*/ 0 60000 65536"/>
                      <a:gd name="T16" fmla="*/ 0 60000 65536"/>
                      <a:gd name="T17" fmla="*/ 0 60000 65536"/>
                      <a:gd name="T18" fmla="*/ 0 w 34"/>
                      <a:gd name="T19" fmla="*/ 0 h 133"/>
                      <a:gd name="T20" fmla="*/ 34 w 34"/>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34" h="133">
                        <a:moveTo>
                          <a:pt x="34" y="0"/>
                        </a:moveTo>
                        <a:lnTo>
                          <a:pt x="8" y="27"/>
                        </a:lnTo>
                        <a:lnTo>
                          <a:pt x="0" y="56"/>
                        </a:lnTo>
                        <a:lnTo>
                          <a:pt x="4" y="89"/>
                        </a:lnTo>
                        <a:lnTo>
                          <a:pt x="19" y="118"/>
                        </a:lnTo>
                        <a:lnTo>
                          <a:pt x="30" y="133"/>
                        </a:lnTo>
                      </a:path>
                    </a:pathLst>
                  </a:custGeom>
                  <a:noFill/>
                  <a:ln w="3175">
                    <a:solidFill>
                      <a:srgbClr val="000000"/>
                    </a:solidFill>
                    <a:round/>
                    <a:headEnd/>
                    <a:tailEnd/>
                  </a:ln>
                </p:spPr>
                <p:txBody>
                  <a:bodyPr/>
                  <a:lstStyle/>
                  <a:p>
                    <a:endParaRPr lang="es-ES"/>
                  </a:p>
                </p:txBody>
              </p:sp>
              <p:sp>
                <p:nvSpPr>
                  <p:cNvPr id="10302" name="Freeform 142"/>
                  <p:cNvSpPr>
                    <a:spLocks/>
                  </p:cNvSpPr>
                  <p:nvPr/>
                </p:nvSpPr>
                <p:spPr bwMode="auto">
                  <a:xfrm>
                    <a:off x="2468" y="2120"/>
                    <a:ext cx="14" cy="49"/>
                  </a:xfrm>
                  <a:custGeom>
                    <a:avLst/>
                    <a:gdLst>
                      <a:gd name="T0" fmla="*/ 1 w 56"/>
                      <a:gd name="T1" fmla="*/ 0 h 194"/>
                      <a:gd name="T2" fmla="*/ 1 w 56"/>
                      <a:gd name="T3" fmla="*/ 1 h 194"/>
                      <a:gd name="T4" fmla="*/ 0 w 56"/>
                      <a:gd name="T5" fmla="*/ 1 h 194"/>
                      <a:gd name="T6" fmla="*/ 0 w 56"/>
                      <a:gd name="T7" fmla="*/ 2 h 194"/>
                      <a:gd name="T8" fmla="*/ 0 w 56"/>
                      <a:gd name="T9" fmla="*/ 2 h 194"/>
                      <a:gd name="T10" fmla="*/ 0 w 56"/>
                      <a:gd name="T11" fmla="*/ 3 h 194"/>
                      <a:gd name="T12" fmla="*/ 1 w 56"/>
                      <a:gd name="T13" fmla="*/ 3 h 194"/>
                      <a:gd name="T14" fmla="*/ 0 60000 65536"/>
                      <a:gd name="T15" fmla="*/ 0 60000 65536"/>
                      <a:gd name="T16" fmla="*/ 0 60000 65536"/>
                      <a:gd name="T17" fmla="*/ 0 60000 65536"/>
                      <a:gd name="T18" fmla="*/ 0 60000 65536"/>
                      <a:gd name="T19" fmla="*/ 0 60000 65536"/>
                      <a:gd name="T20" fmla="*/ 0 60000 65536"/>
                      <a:gd name="T21" fmla="*/ 0 w 56"/>
                      <a:gd name="T22" fmla="*/ 0 h 194"/>
                      <a:gd name="T23" fmla="*/ 56 w 56"/>
                      <a:gd name="T24" fmla="*/ 194 h 1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194">
                        <a:moveTo>
                          <a:pt x="56" y="0"/>
                        </a:moveTo>
                        <a:lnTo>
                          <a:pt x="28" y="35"/>
                        </a:lnTo>
                        <a:lnTo>
                          <a:pt x="6" y="71"/>
                        </a:lnTo>
                        <a:lnTo>
                          <a:pt x="0" y="96"/>
                        </a:lnTo>
                        <a:lnTo>
                          <a:pt x="3" y="128"/>
                        </a:lnTo>
                        <a:lnTo>
                          <a:pt x="17" y="158"/>
                        </a:lnTo>
                        <a:lnTo>
                          <a:pt x="48" y="194"/>
                        </a:lnTo>
                      </a:path>
                    </a:pathLst>
                  </a:custGeom>
                  <a:noFill/>
                  <a:ln w="3175">
                    <a:solidFill>
                      <a:srgbClr val="000000"/>
                    </a:solidFill>
                    <a:round/>
                    <a:headEnd/>
                    <a:tailEnd/>
                  </a:ln>
                </p:spPr>
                <p:txBody>
                  <a:bodyPr/>
                  <a:lstStyle/>
                  <a:p>
                    <a:endParaRPr lang="es-ES"/>
                  </a:p>
                </p:txBody>
              </p:sp>
            </p:grpSp>
            <p:grpSp>
              <p:nvGrpSpPr>
                <p:cNvPr id="28" name="Group 143"/>
                <p:cNvGrpSpPr>
                  <a:grpSpLocks/>
                </p:cNvGrpSpPr>
                <p:nvPr/>
              </p:nvGrpSpPr>
              <p:grpSpPr bwMode="auto">
                <a:xfrm>
                  <a:off x="2466" y="1888"/>
                  <a:ext cx="238" cy="86"/>
                  <a:chOff x="2466" y="1888"/>
                  <a:chExt cx="238" cy="86"/>
                </a:xfrm>
              </p:grpSpPr>
              <p:sp>
                <p:nvSpPr>
                  <p:cNvPr id="10297" name="Freeform 144"/>
                  <p:cNvSpPr>
                    <a:spLocks/>
                  </p:cNvSpPr>
                  <p:nvPr/>
                </p:nvSpPr>
                <p:spPr bwMode="auto">
                  <a:xfrm>
                    <a:off x="2600" y="1888"/>
                    <a:ext cx="29" cy="22"/>
                  </a:xfrm>
                  <a:custGeom>
                    <a:avLst/>
                    <a:gdLst>
                      <a:gd name="T0" fmla="*/ 0 w 116"/>
                      <a:gd name="T1" fmla="*/ 1 h 88"/>
                      <a:gd name="T2" fmla="*/ 0 w 116"/>
                      <a:gd name="T3" fmla="*/ 1 h 88"/>
                      <a:gd name="T4" fmla="*/ 0 w 116"/>
                      <a:gd name="T5" fmla="*/ 1 h 88"/>
                      <a:gd name="T6" fmla="*/ 0 w 116"/>
                      <a:gd name="T7" fmla="*/ 1 h 88"/>
                      <a:gd name="T8" fmla="*/ 1 w 116"/>
                      <a:gd name="T9" fmla="*/ 1 h 88"/>
                      <a:gd name="T10" fmla="*/ 1 w 116"/>
                      <a:gd name="T11" fmla="*/ 0 h 88"/>
                      <a:gd name="T12" fmla="*/ 1 w 116"/>
                      <a:gd name="T13" fmla="*/ 0 h 88"/>
                      <a:gd name="T14" fmla="*/ 1 w 116"/>
                      <a:gd name="T15" fmla="*/ 0 h 88"/>
                      <a:gd name="T16" fmla="*/ 1 w 116"/>
                      <a:gd name="T17" fmla="*/ 0 h 88"/>
                      <a:gd name="T18" fmla="*/ 1 w 116"/>
                      <a:gd name="T19" fmla="*/ 0 h 88"/>
                      <a:gd name="T20" fmla="*/ 1 w 116"/>
                      <a:gd name="T21" fmla="*/ 0 h 88"/>
                      <a:gd name="T22" fmla="*/ 2 w 116"/>
                      <a:gd name="T23" fmla="*/ 0 h 88"/>
                      <a:gd name="T24" fmla="*/ 2 w 116"/>
                      <a:gd name="T25" fmla="*/ 0 h 88"/>
                      <a:gd name="T26" fmla="*/ 2 w 116"/>
                      <a:gd name="T27" fmla="*/ 0 h 88"/>
                      <a:gd name="T28" fmla="*/ 2 w 116"/>
                      <a:gd name="T29" fmla="*/ 0 h 88"/>
                      <a:gd name="T30" fmla="*/ 2 w 116"/>
                      <a:gd name="T31" fmla="*/ 0 h 88"/>
                      <a:gd name="T32" fmla="*/ 2 w 116"/>
                      <a:gd name="T33" fmla="*/ 0 h 88"/>
                      <a:gd name="T34" fmla="*/ 2 w 116"/>
                      <a:gd name="T35" fmla="*/ 0 h 88"/>
                      <a:gd name="T36" fmla="*/ 2 w 116"/>
                      <a:gd name="T37" fmla="*/ 1 h 88"/>
                      <a:gd name="T38" fmla="*/ 2 w 116"/>
                      <a:gd name="T39" fmla="*/ 1 h 88"/>
                      <a:gd name="T40" fmla="*/ 2 w 116"/>
                      <a:gd name="T41" fmla="*/ 1 h 88"/>
                      <a:gd name="T42" fmla="*/ 2 w 116"/>
                      <a:gd name="T43" fmla="*/ 1 h 88"/>
                      <a:gd name="T44" fmla="*/ 2 w 116"/>
                      <a:gd name="T45" fmla="*/ 1 h 88"/>
                      <a:gd name="T46" fmla="*/ 2 w 116"/>
                      <a:gd name="T47" fmla="*/ 1 h 88"/>
                      <a:gd name="T48" fmla="*/ 2 w 116"/>
                      <a:gd name="T49" fmla="*/ 1 h 88"/>
                      <a:gd name="T50" fmla="*/ 1 w 116"/>
                      <a:gd name="T51" fmla="*/ 1 h 88"/>
                      <a:gd name="T52" fmla="*/ 1 w 116"/>
                      <a:gd name="T53" fmla="*/ 1 h 88"/>
                      <a:gd name="T54" fmla="*/ 1 w 116"/>
                      <a:gd name="T55" fmla="*/ 1 h 88"/>
                      <a:gd name="T56" fmla="*/ 1 w 116"/>
                      <a:gd name="T57" fmla="*/ 1 h 88"/>
                      <a:gd name="T58" fmla="*/ 1 w 116"/>
                      <a:gd name="T59" fmla="*/ 1 h 88"/>
                      <a:gd name="T60" fmla="*/ 1 w 116"/>
                      <a:gd name="T61" fmla="*/ 1 h 88"/>
                      <a:gd name="T62" fmla="*/ 1 w 116"/>
                      <a:gd name="T63" fmla="*/ 1 h 88"/>
                      <a:gd name="T64" fmla="*/ 1 w 116"/>
                      <a:gd name="T65" fmla="*/ 1 h 88"/>
                      <a:gd name="T66" fmla="*/ 0 w 116"/>
                      <a:gd name="T67" fmla="*/ 1 h 88"/>
                      <a:gd name="T68" fmla="*/ 0 w 116"/>
                      <a:gd name="T69" fmla="*/ 1 h 88"/>
                      <a:gd name="T70" fmla="*/ 0 w 116"/>
                      <a:gd name="T71" fmla="*/ 1 h 88"/>
                      <a:gd name="T72" fmla="*/ 0 w 116"/>
                      <a:gd name="T73" fmla="*/ 1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88"/>
                      <a:gd name="T113" fmla="*/ 116 w 116"/>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88">
                        <a:moveTo>
                          <a:pt x="0" y="88"/>
                        </a:moveTo>
                        <a:lnTo>
                          <a:pt x="3" y="76"/>
                        </a:lnTo>
                        <a:lnTo>
                          <a:pt x="9" y="58"/>
                        </a:lnTo>
                        <a:lnTo>
                          <a:pt x="15" y="44"/>
                        </a:lnTo>
                        <a:lnTo>
                          <a:pt x="23" y="31"/>
                        </a:lnTo>
                        <a:lnTo>
                          <a:pt x="31" y="22"/>
                        </a:lnTo>
                        <a:lnTo>
                          <a:pt x="39" y="13"/>
                        </a:lnTo>
                        <a:lnTo>
                          <a:pt x="48" y="8"/>
                        </a:lnTo>
                        <a:lnTo>
                          <a:pt x="58" y="5"/>
                        </a:lnTo>
                        <a:lnTo>
                          <a:pt x="67" y="0"/>
                        </a:lnTo>
                        <a:lnTo>
                          <a:pt x="80" y="0"/>
                        </a:lnTo>
                        <a:lnTo>
                          <a:pt x="92" y="0"/>
                        </a:lnTo>
                        <a:lnTo>
                          <a:pt x="102" y="1"/>
                        </a:lnTo>
                        <a:lnTo>
                          <a:pt x="107" y="6"/>
                        </a:lnTo>
                        <a:lnTo>
                          <a:pt x="112" y="8"/>
                        </a:lnTo>
                        <a:lnTo>
                          <a:pt x="114" y="12"/>
                        </a:lnTo>
                        <a:lnTo>
                          <a:pt x="116" y="15"/>
                        </a:lnTo>
                        <a:lnTo>
                          <a:pt x="116" y="22"/>
                        </a:lnTo>
                        <a:lnTo>
                          <a:pt x="116" y="28"/>
                        </a:lnTo>
                        <a:lnTo>
                          <a:pt x="112" y="35"/>
                        </a:lnTo>
                        <a:lnTo>
                          <a:pt x="111" y="37"/>
                        </a:lnTo>
                        <a:lnTo>
                          <a:pt x="107" y="42"/>
                        </a:lnTo>
                        <a:lnTo>
                          <a:pt x="102" y="43"/>
                        </a:lnTo>
                        <a:lnTo>
                          <a:pt x="98" y="44"/>
                        </a:lnTo>
                        <a:lnTo>
                          <a:pt x="91" y="45"/>
                        </a:lnTo>
                        <a:lnTo>
                          <a:pt x="84" y="48"/>
                        </a:lnTo>
                        <a:lnTo>
                          <a:pt x="77" y="48"/>
                        </a:lnTo>
                        <a:lnTo>
                          <a:pt x="72" y="45"/>
                        </a:lnTo>
                        <a:lnTo>
                          <a:pt x="63" y="45"/>
                        </a:lnTo>
                        <a:lnTo>
                          <a:pt x="53" y="48"/>
                        </a:lnTo>
                        <a:lnTo>
                          <a:pt x="45" y="50"/>
                        </a:lnTo>
                        <a:lnTo>
                          <a:pt x="38" y="56"/>
                        </a:lnTo>
                        <a:lnTo>
                          <a:pt x="30" y="59"/>
                        </a:lnTo>
                        <a:lnTo>
                          <a:pt x="21" y="66"/>
                        </a:lnTo>
                        <a:lnTo>
                          <a:pt x="12" y="71"/>
                        </a:lnTo>
                        <a:lnTo>
                          <a:pt x="7" y="79"/>
                        </a:lnTo>
                        <a:lnTo>
                          <a:pt x="0" y="88"/>
                        </a:lnTo>
                        <a:close/>
                      </a:path>
                    </a:pathLst>
                  </a:custGeom>
                  <a:solidFill>
                    <a:srgbClr val="C0FFFF"/>
                  </a:solidFill>
                  <a:ln w="3175">
                    <a:solidFill>
                      <a:srgbClr val="000000"/>
                    </a:solidFill>
                    <a:round/>
                    <a:headEnd/>
                    <a:tailEnd/>
                  </a:ln>
                </p:spPr>
                <p:txBody>
                  <a:bodyPr/>
                  <a:lstStyle/>
                  <a:p>
                    <a:endParaRPr lang="es-ES"/>
                  </a:p>
                </p:txBody>
              </p:sp>
              <p:sp>
                <p:nvSpPr>
                  <p:cNvPr id="10298" name="Freeform 145"/>
                  <p:cNvSpPr>
                    <a:spLocks/>
                  </p:cNvSpPr>
                  <p:nvPr/>
                </p:nvSpPr>
                <p:spPr bwMode="auto">
                  <a:xfrm>
                    <a:off x="2645" y="1919"/>
                    <a:ext cx="29" cy="22"/>
                  </a:xfrm>
                  <a:custGeom>
                    <a:avLst/>
                    <a:gdLst>
                      <a:gd name="T0" fmla="*/ 0 w 117"/>
                      <a:gd name="T1" fmla="*/ 1 h 88"/>
                      <a:gd name="T2" fmla="*/ 0 w 117"/>
                      <a:gd name="T3" fmla="*/ 1 h 88"/>
                      <a:gd name="T4" fmla="*/ 0 w 117"/>
                      <a:gd name="T5" fmla="*/ 1 h 88"/>
                      <a:gd name="T6" fmla="*/ 0 w 117"/>
                      <a:gd name="T7" fmla="*/ 1 h 88"/>
                      <a:gd name="T8" fmla="*/ 0 w 117"/>
                      <a:gd name="T9" fmla="*/ 1 h 88"/>
                      <a:gd name="T10" fmla="*/ 0 w 117"/>
                      <a:gd name="T11" fmla="*/ 0 h 88"/>
                      <a:gd name="T12" fmla="*/ 0 w 117"/>
                      <a:gd name="T13" fmla="*/ 0 h 88"/>
                      <a:gd name="T14" fmla="*/ 1 w 117"/>
                      <a:gd name="T15" fmla="*/ 0 h 88"/>
                      <a:gd name="T16" fmla="*/ 1 w 117"/>
                      <a:gd name="T17" fmla="*/ 0 h 88"/>
                      <a:gd name="T18" fmla="*/ 1 w 117"/>
                      <a:gd name="T19" fmla="*/ 0 h 88"/>
                      <a:gd name="T20" fmla="*/ 1 w 117"/>
                      <a:gd name="T21" fmla="*/ 0 h 88"/>
                      <a:gd name="T22" fmla="*/ 1 w 117"/>
                      <a:gd name="T23" fmla="*/ 0 h 88"/>
                      <a:gd name="T24" fmla="*/ 1 w 117"/>
                      <a:gd name="T25" fmla="*/ 0 h 88"/>
                      <a:gd name="T26" fmla="*/ 2 w 117"/>
                      <a:gd name="T27" fmla="*/ 0 h 88"/>
                      <a:gd name="T28" fmla="*/ 2 w 117"/>
                      <a:gd name="T29" fmla="*/ 0 h 88"/>
                      <a:gd name="T30" fmla="*/ 2 w 117"/>
                      <a:gd name="T31" fmla="*/ 0 h 88"/>
                      <a:gd name="T32" fmla="*/ 2 w 117"/>
                      <a:gd name="T33" fmla="*/ 0 h 88"/>
                      <a:gd name="T34" fmla="*/ 2 w 117"/>
                      <a:gd name="T35" fmla="*/ 0 h 88"/>
                      <a:gd name="T36" fmla="*/ 2 w 117"/>
                      <a:gd name="T37" fmla="*/ 1 h 88"/>
                      <a:gd name="T38" fmla="*/ 2 w 117"/>
                      <a:gd name="T39" fmla="*/ 1 h 88"/>
                      <a:gd name="T40" fmla="*/ 2 w 117"/>
                      <a:gd name="T41" fmla="*/ 1 h 88"/>
                      <a:gd name="T42" fmla="*/ 2 w 117"/>
                      <a:gd name="T43" fmla="*/ 1 h 88"/>
                      <a:gd name="T44" fmla="*/ 1 w 117"/>
                      <a:gd name="T45" fmla="*/ 1 h 88"/>
                      <a:gd name="T46" fmla="*/ 1 w 117"/>
                      <a:gd name="T47" fmla="*/ 1 h 88"/>
                      <a:gd name="T48" fmla="*/ 1 w 117"/>
                      <a:gd name="T49" fmla="*/ 1 h 88"/>
                      <a:gd name="T50" fmla="*/ 1 w 117"/>
                      <a:gd name="T51" fmla="*/ 1 h 88"/>
                      <a:gd name="T52" fmla="*/ 1 w 117"/>
                      <a:gd name="T53" fmla="*/ 1 h 88"/>
                      <a:gd name="T54" fmla="*/ 1 w 117"/>
                      <a:gd name="T55" fmla="*/ 1 h 88"/>
                      <a:gd name="T56" fmla="*/ 1 w 117"/>
                      <a:gd name="T57" fmla="*/ 1 h 88"/>
                      <a:gd name="T58" fmla="*/ 1 w 117"/>
                      <a:gd name="T59" fmla="*/ 1 h 88"/>
                      <a:gd name="T60" fmla="*/ 1 w 117"/>
                      <a:gd name="T61" fmla="*/ 1 h 88"/>
                      <a:gd name="T62" fmla="*/ 0 w 117"/>
                      <a:gd name="T63" fmla="*/ 1 h 88"/>
                      <a:gd name="T64" fmla="*/ 0 w 117"/>
                      <a:gd name="T65" fmla="*/ 1 h 88"/>
                      <a:gd name="T66" fmla="*/ 0 w 117"/>
                      <a:gd name="T67" fmla="*/ 1 h 88"/>
                      <a:gd name="T68" fmla="*/ 0 w 117"/>
                      <a:gd name="T69" fmla="*/ 1 h 88"/>
                      <a:gd name="T70" fmla="*/ 0 w 117"/>
                      <a:gd name="T71" fmla="*/ 1 h 88"/>
                      <a:gd name="T72" fmla="*/ 0 w 117"/>
                      <a:gd name="T73" fmla="*/ 1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7"/>
                      <a:gd name="T112" fmla="*/ 0 h 88"/>
                      <a:gd name="T113" fmla="*/ 117 w 117"/>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7" h="88">
                        <a:moveTo>
                          <a:pt x="0" y="88"/>
                        </a:moveTo>
                        <a:lnTo>
                          <a:pt x="5" y="77"/>
                        </a:lnTo>
                        <a:lnTo>
                          <a:pt x="9" y="58"/>
                        </a:lnTo>
                        <a:lnTo>
                          <a:pt x="15" y="44"/>
                        </a:lnTo>
                        <a:lnTo>
                          <a:pt x="24" y="33"/>
                        </a:lnTo>
                        <a:lnTo>
                          <a:pt x="34" y="22"/>
                        </a:lnTo>
                        <a:lnTo>
                          <a:pt x="41" y="15"/>
                        </a:lnTo>
                        <a:lnTo>
                          <a:pt x="50" y="8"/>
                        </a:lnTo>
                        <a:lnTo>
                          <a:pt x="59" y="6"/>
                        </a:lnTo>
                        <a:lnTo>
                          <a:pt x="68" y="1"/>
                        </a:lnTo>
                        <a:lnTo>
                          <a:pt x="81" y="0"/>
                        </a:lnTo>
                        <a:lnTo>
                          <a:pt x="94" y="0"/>
                        </a:lnTo>
                        <a:lnTo>
                          <a:pt x="103" y="4"/>
                        </a:lnTo>
                        <a:lnTo>
                          <a:pt x="109" y="6"/>
                        </a:lnTo>
                        <a:lnTo>
                          <a:pt x="114" y="8"/>
                        </a:lnTo>
                        <a:lnTo>
                          <a:pt x="116" y="13"/>
                        </a:lnTo>
                        <a:lnTo>
                          <a:pt x="117" y="16"/>
                        </a:lnTo>
                        <a:lnTo>
                          <a:pt x="117" y="22"/>
                        </a:lnTo>
                        <a:lnTo>
                          <a:pt x="117" y="29"/>
                        </a:lnTo>
                        <a:lnTo>
                          <a:pt x="114" y="35"/>
                        </a:lnTo>
                        <a:lnTo>
                          <a:pt x="111" y="38"/>
                        </a:lnTo>
                        <a:lnTo>
                          <a:pt x="109" y="42"/>
                        </a:lnTo>
                        <a:lnTo>
                          <a:pt x="103" y="43"/>
                        </a:lnTo>
                        <a:lnTo>
                          <a:pt x="99" y="47"/>
                        </a:lnTo>
                        <a:lnTo>
                          <a:pt x="92" y="47"/>
                        </a:lnTo>
                        <a:lnTo>
                          <a:pt x="86" y="49"/>
                        </a:lnTo>
                        <a:lnTo>
                          <a:pt x="79" y="49"/>
                        </a:lnTo>
                        <a:lnTo>
                          <a:pt x="73" y="49"/>
                        </a:lnTo>
                        <a:lnTo>
                          <a:pt x="65" y="47"/>
                        </a:lnTo>
                        <a:lnTo>
                          <a:pt x="53" y="49"/>
                        </a:lnTo>
                        <a:lnTo>
                          <a:pt x="46" y="51"/>
                        </a:lnTo>
                        <a:lnTo>
                          <a:pt x="38" y="55"/>
                        </a:lnTo>
                        <a:lnTo>
                          <a:pt x="31" y="59"/>
                        </a:lnTo>
                        <a:lnTo>
                          <a:pt x="22" y="66"/>
                        </a:lnTo>
                        <a:lnTo>
                          <a:pt x="14" y="73"/>
                        </a:lnTo>
                        <a:lnTo>
                          <a:pt x="8" y="79"/>
                        </a:lnTo>
                        <a:lnTo>
                          <a:pt x="0" y="88"/>
                        </a:lnTo>
                        <a:close/>
                      </a:path>
                    </a:pathLst>
                  </a:custGeom>
                  <a:solidFill>
                    <a:srgbClr val="C0FFFF"/>
                  </a:solidFill>
                  <a:ln w="3175">
                    <a:solidFill>
                      <a:srgbClr val="000000"/>
                    </a:solidFill>
                    <a:round/>
                    <a:headEnd/>
                    <a:tailEnd/>
                  </a:ln>
                </p:spPr>
                <p:txBody>
                  <a:bodyPr/>
                  <a:lstStyle/>
                  <a:p>
                    <a:endParaRPr lang="es-ES"/>
                  </a:p>
                </p:txBody>
              </p:sp>
              <p:sp>
                <p:nvSpPr>
                  <p:cNvPr id="10299" name="Freeform 146"/>
                  <p:cNvSpPr>
                    <a:spLocks/>
                  </p:cNvSpPr>
                  <p:nvPr/>
                </p:nvSpPr>
                <p:spPr bwMode="auto">
                  <a:xfrm>
                    <a:off x="2679" y="1961"/>
                    <a:ext cx="25" cy="13"/>
                  </a:xfrm>
                  <a:custGeom>
                    <a:avLst/>
                    <a:gdLst>
                      <a:gd name="T0" fmla="*/ 0 w 102"/>
                      <a:gd name="T1" fmla="*/ 1 h 48"/>
                      <a:gd name="T2" fmla="*/ 0 w 102"/>
                      <a:gd name="T3" fmla="*/ 1 h 48"/>
                      <a:gd name="T4" fmla="*/ 0 w 102"/>
                      <a:gd name="T5" fmla="*/ 0 h 48"/>
                      <a:gd name="T6" fmla="*/ 0 w 102"/>
                      <a:gd name="T7" fmla="*/ 0 h 48"/>
                      <a:gd name="T8" fmla="*/ 1 w 102"/>
                      <a:gd name="T9" fmla="*/ 0 h 48"/>
                      <a:gd name="T10" fmla="*/ 1 w 102"/>
                      <a:gd name="T11" fmla="*/ 0 h 48"/>
                      <a:gd name="T12" fmla="*/ 1 w 102"/>
                      <a:gd name="T13" fmla="*/ 0 h 48"/>
                      <a:gd name="T14" fmla="*/ 1 w 102"/>
                      <a:gd name="T15" fmla="*/ 0 h 48"/>
                      <a:gd name="T16" fmla="*/ 1 w 102"/>
                      <a:gd name="T17" fmla="*/ 0 h 48"/>
                      <a:gd name="T18" fmla="*/ 1 w 102"/>
                      <a:gd name="T19" fmla="*/ 0 h 48"/>
                      <a:gd name="T20" fmla="*/ 1 w 102"/>
                      <a:gd name="T21" fmla="*/ 0 h 48"/>
                      <a:gd name="T22" fmla="*/ 1 w 102"/>
                      <a:gd name="T23" fmla="*/ 0 h 48"/>
                      <a:gd name="T24" fmla="*/ 1 w 102"/>
                      <a:gd name="T25" fmla="*/ 0 h 48"/>
                      <a:gd name="T26" fmla="*/ 1 w 102"/>
                      <a:gd name="T27" fmla="*/ 0 h 48"/>
                      <a:gd name="T28" fmla="*/ 1 w 102"/>
                      <a:gd name="T29" fmla="*/ 0 h 48"/>
                      <a:gd name="T30" fmla="*/ 1 w 102"/>
                      <a:gd name="T31" fmla="*/ 0 h 48"/>
                      <a:gd name="T32" fmla="*/ 1 w 102"/>
                      <a:gd name="T33" fmla="*/ 0 h 48"/>
                      <a:gd name="T34" fmla="*/ 1 w 102"/>
                      <a:gd name="T35" fmla="*/ 1 h 48"/>
                      <a:gd name="T36" fmla="*/ 1 w 102"/>
                      <a:gd name="T37" fmla="*/ 1 h 48"/>
                      <a:gd name="T38" fmla="*/ 1 w 102"/>
                      <a:gd name="T39" fmla="*/ 1 h 48"/>
                      <a:gd name="T40" fmla="*/ 1 w 102"/>
                      <a:gd name="T41" fmla="*/ 1 h 48"/>
                      <a:gd name="T42" fmla="*/ 1 w 102"/>
                      <a:gd name="T43" fmla="*/ 1 h 48"/>
                      <a:gd name="T44" fmla="*/ 1 w 102"/>
                      <a:gd name="T45" fmla="*/ 1 h 48"/>
                      <a:gd name="T46" fmla="*/ 1 w 102"/>
                      <a:gd name="T47" fmla="*/ 1 h 48"/>
                      <a:gd name="T48" fmla="*/ 1 w 102"/>
                      <a:gd name="T49" fmla="*/ 1 h 48"/>
                      <a:gd name="T50" fmla="*/ 1 w 102"/>
                      <a:gd name="T51" fmla="*/ 1 h 48"/>
                      <a:gd name="T52" fmla="*/ 1 w 102"/>
                      <a:gd name="T53" fmla="*/ 1 h 48"/>
                      <a:gd name="T54" fmla="*/ 0 w 102"/>
                      <a:gd name="T55" fmla="*/ 1 h 48"/>
                      <a:gd name="T56" fmla="*/ 0 w 102"/>
                      <a:gd name="T57" fmla="*/ 1 h 48"/>
                      <a:gd name="T58" fmla="*/ 0 w 102"/>
                      <a:gd name="T59" fmla="*/ 1 h 4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2"/>
                      <a:gd name="T91" fmla="*/ 0 h 48"/>
                      <a:gd name="T92" fmla="*/ 102 w 102"/>
                      <a:gd name="T93" fmla="*/ 48 h 4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2" h="48">
                        <a:moveTo>
                          <a:pt x="0" y="48"/>
                        </a:moveTo>
                        <a:lnTo>
                          <a:pt x="26" y="21"/>
                        </a:lnTo>
                        <a:lnTo>
                          <a:pt x="31" y="14"/>
                        </a:lnTo>
                        <a:lnTo>
                          <a:pt x="37" y="13"/>
                        </a:lnTo>
                        <a:lnTo>
                          <a:pt x="43" y="11"/>
                        </a:lnTo>
                        <a:lnTo>
                          <a:pt x="49" y="5"/>
                        </a:lnTo>
                        <a:lnTo>
                          <a:pt x="55" y="4"/>
                        </a:lnTo>
                        <a:lnTo>
                          <a:pt x="61" y="1"/>
                        </a:lnTo>
                        <a:lnTo>
                          <a:pt x="65" y="0"/>
                        </a:lnTo>
                        <a:lnTo>
                          <a:pt x="74" y="0"/>
                        </a:lnTo>
                        <a:lnTo>
                          <a:pt x="79" y="0"/>
                        </a:lnTo>
                        <a:lnTo>
                          <a:pt x="83" y="0"/>
                        </a:lnTo>
                        <a:lnTo>
                          <a:pt x="89" y="1"/>
                        </a:lnTo>
                        <a:lnTo>
                          <a:pt x="91" y="4"/>
                        </a:lnTo>
                        <a:lnTo>
                          <a:pt x="97" y="9"/>
                        </a:lnTo>
                        <a:lnTo>
                          <a:pt x="100" y="13"/>
                        </a:lnTo>
                        <a:lnTo>
                          <a:pt x="101" y="16"/>
                        </a:lnTo>
                        <a:lnTo>
                          <a:pt x="102" y="26"/>
                        </a:lnTo>
                        <a:lnTo>
                          <a:pt x="101" y="34"/>
                        </a:lnTo>
                        <a:lnTo>
                          <a:pt x="100" y="37"/>
                        </a:lnTo>
                        <a:lnTo>
                          <a:pt x="97" y="42"/>
                        </a:lnTo>
                        <a:lnTo>
                          <a:pt x="90" y="45"/>
                        </a:lnTo>
                        <a:lnTo>
                          <a:pt x="83" y="47"/>
                        </a:lnTo>
                        <a:lnTo>
                          <a:pt x="74" y="47"/>
                        </a:lnTo>
                        <a:lnTo>
                          <a:pt x="65" y="43"/>
                        </a:lnTo>
                        <a:lnTo>
                          <a:pt x="55" y="40"/>
                        </a:lnTo>
                        <a:lnTo>
                          <a:pt x="47" y="40"/>
                        </a:lnTo>
                        <a:lnTo>
                          <a:pt x="35" y="40"/>
                        </a:lnTo>
                        <a:lnTo>
                          <a:pt x="21" y="42"/>
                        </a:lnTo>
                        <a:lnTo>
                          <a:pt x="0" y="48"/>
                        </a:lnTo>
                        <a:close/>
                      </a:path>
                    </a:pathLst>
                  </a:custGeom>
                  <a:solidFill>
                    <a:srgbClr val="C0FFFF"/>
                  </a:solidFill>
                  <a:ln w="3175">
                    <a:solidFill>
                      <a:srgbClr val="000000"/>
                    </a:solidFill>
                    <a:round/>
                    <a:headEnd/>
                    <a:tailEnd/>
                  </a:ln>
                </p:spPr>
                <p:txBody>
                  <a:bodyPr/>
                  <a:lstStyle/>
                  <a:p>
                    <a:endParaRPr lang="es-ES"/>
                  </a:p>
                </p:txBody>
              </p:sp>
              <p:sp>
                <p:nvSpPr>
                  <p:cNvPr id="10300" name="Freeform 147"/>
                  <p:cNvSpPr>
                    <a:spLocks/>
                  </p:cNvSpPr>
                  <p:nvPr/>
                </p:nvSpPr>
                <p:spPr bwMode="auto">
                  <a:xfrm>
                    <a:off x="2466" y="1901"/>
                    <a:ext cx="29" cy="22"/>
                  </a:xfrm>
                  <a:custGeom>
                    <a:avLst/>
                    <a:gdLst>
                      <a:gd name="T0" fmla="*/ 2 w 117"/>
                      <a:gd name="T1" fmla="*/ 2 h 87"/>
                      <a:gd name="T2" fmla="*/ 2 w 117"/>
                      <a:gd name="T3" fmla="*/ 1 h 87"/>
                      <a:gd name="T4" fmla="*/ 2 w 117"/>
                      <a:gd name="T5" fmla="*/ 1 h 87"/>
                      <a:gd name="T6" fmla="*/ 1 w 117"/>
                      <a:gd name="T7" fmla="*/ 1 h 87"/>
                      <a:gd name="T8" fmla="*/ 1 w 117"/>
                      <a:gd name="T9" fmla="*/ 1 h 87"/>
                      <a:gd name="T10" fmla="*/ 1 w 117"/>
                      <a:gd name="T11" fmla="*/ 1 h 87"/>
                      <a:gd name="T12" fmla="*/ 1 w 117"/>
                      <a:gd name="T13" fmla="*/ 0 h 87"/>
                      <a:gd name="T14" fmla="*/ 1 w 117"/>
                      <a:gd name="T15" fmla="*/ 0 h 87"/>
                      <a:gd name="T16" fmla="*/ 1 w 117"/>
                      <a:gd name="T17" fmla="*/ 0 h 87"/>
                      <a:gd name="T18" fmla="*/ 1 w 117"/>
                      <a:gd name="T19" fmla="*/ 0 h 87"/>
                      <a:gd name="T20" fmla="*/ 0 w 117"/>
                      <a:gd name="T21" fmla="*/ 0 h 87"/>
                      <a:gd name="T22" fmla="*/ 0 w 117"/>
                      <a:gd name="T23" fmla="*/ 0 h 87"/>
                      <a:gd name="T24" fmla="*/ 0 w 117"/>
                      <a:gd name="T25" fmla="*/ 0 h 87"/>
                      <a:gd name="T26" fmla="*/ 0 w 117"/>
                      <a:gd name="T27" fmla="*/ 0 h 87"/>
                      <a:gd name="T28" fmla="*/ 0 w 117"/>
                      <a:gd name="T29" fmla="*/ 0 h 87"/>
                      <a:gd name="T30" fmla="*/ 0 w 117"/>
                      <a:gd name="T31" fmla="*/ 0 h 87"/>
                      <a:gd name="T32" fmla="*/ 0 w 117"/>
                      <a:gd name="T33" fmla="*/ 0 h 87"/>
                      <a:gd name="T34" fmla="*/ 0 w 117"/>
                      <a:gd name="T35" fmla="*/ 1 h 87"/>
                      <a:gd name="T36" fmla="*/ 0 w 117"/>
                      <a:gd name="T37" fmla="*/ 1 h 87"/>
                      <a:gd name="T38" fmla="*/ 0 w 117"/>
                      <a:gd name="T39" fmla="*/ 1 h 87"/>
                      <a:gd name="T40" fmla="*/ 0 w 117"/>
                      <a:gd name="T41" fmla="*/ 1 h 87"/>
                      <a:gd name="T42" fmla="*/ 0 w 117"/>
                      <a:gd name="T43" fmla="*/ 1 h 87"/>
                      <a:gd name="T44" fmla="*/ 0 w 117"/>
                      <a:gd name="T45" fmla="*/ 1 h 87"/>
                      <a:gd name="T46" fmla="*/ 0 w 117"/>
                      <a:gd name="T47" fmla="*/ 1 h 87"/>
                      <a:gd name="T48" fmla="*/ 0 w 117"/>
                      <a:gd name="T49" fmla="*/ 1 h 87"/>
                      <a:gd name="T50" fmla="*/ 0 w 117"/>
                      <a:gd name="T51" fmla="*/ 1 h 87"/>
                      <a:gd name="T52" fmla="*/ 0 w 117"/>
                      <a:gd name="T53" fmla="*/ 1 h 87"/>
                      <a:gd name="T54" fmla="*/ 1 w 117"/>
                      <a:gd name="T55" fmla="*/ 1 h 87"/>
                      <a:gd name="T56" fmla="*/ 1 w 117"/>
                      <a:gd name="T57" fmla="*/ 1 h 87"/>
                      <a:gd name="T58" fmla="*/ 1 w 117"/>
                      <a:gd name="T59" fmla="*/ 1 h 87"/>
                      <a:gd name="T60" fmla="*/ 1 w 117"/>
                      <a:gd name="T61" fmla="*/ 1 h 87"/>
                      <a:gd name="T62" fmla="*/ 1 w 117"/>
                      <a:gd name="T63" fmla="*/ 1 h 87"/>
                      <a:gd name="T64" fmla="*/ 1 w 117"/>
                      <a:gd name="T65" fmla="*/ 1 h 87"/>
                      <a:gd name="T66" fmla="*/ 1 w 117"/>
                      <a:gd name="T67" fmla="*/ 1 h 87"/>
                      <a:gd name="T68" fmla="*/ 1 w 117"/>
                      <a:gd name="T69" fmla="*/ 1 h 87"/>
                      <a:gd name="T70" fmla="*/ 2 w 117"/>
                      <a:gd name="T71" fmla="*/ 1 h 87"/>
                      <a:gd name="T72" fmla="*/ 2 w 117"/>
                      <a:gd name="T73" fmla="*/ 2 h 8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7"/>
                      <a:gd name="T112" fmla="*/ 0 h 87"/>
                      <a:gd name="T113" fmla="*/ 117 w 117"/>
                      <a:gd name="T114" fmla="*/ 87 h 8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7" h="87">
                        <a:moveTo>
                          <a:pt x="117" y="87"/>
                        </a:moveTo>
                        <a:lnTo>
                          <a:pt x="111" y="76"/>
                        </a:lnTo>
                        <a:lnTo>
                          <a:pt x="107" y="57"/>
                        </a:lnTo>
                        <a:lnTo>
                          <a:pt x="102" y="44"/>
                        </a:lnTo>
                        <a:lnTo>
                          <a:pt x="92" y="34"/>
                        </a:lnTo>
                        <a:lnTo>
                          <a:pt x="83" y="22"/>
                        </a:lnTo>
                        <a:lnTo>
                          <a:pt x="75" y="15"/>
                        </a:lnTo>
                        <a:lnTo>
                          <a:pt x="67" y="8"/>
                        </a:lnTo>
                        <a:lnTo>
                          <a:pt x="57" y="6"/>
                        </a:lnTo>
                        <a:lnTo>
                          <a:pt x="48" y="2"/>
                        </a:lnTo>
                        <a:lnTo>
                          <a:pt x="37" y="0"/>
                        </a:lnTo>
                        <a:lnTo>
                          <a:pt x="22" y="0"/>
                        </a:lnTo>
                        <a:lnTo>
                          <a:pt x="13" y="4"/>
                        </a:lnTo>
                        <a:lnTo>
                          <a:pt x="7" y="6"/>
                        </a:lnTo>
                        <a:lnTo>
                          <a:pt x="3" y="8"/>
                        </a:lnTo>
                        <a:lnTo>
                          <a:pt x="2" y="13"/>
                        </a:lnTo>
                        <a:lnTo>
                          <a:pt x="0" y="16"/>
                        </a:lnTo>
                        <a:lnTo>
                          <a:pt x="0" y="22"/>
                        </a:lnTo>
                        <a:lnTo>
                          <a:pt x="0" y="29"/>
                        </a:lnTo>
                        <a:lnTo>
                          <a:pt x="3" y="35"/>
                        </a:lnTo>
                        <a:lnTo>
                          <a:pt x="5" y="38"/>
                        </a:lnTo>
                        <a:lnTo>
                          <a:pt x="7" y="42"/>
                        </a:lnTo>
                        <a:lnTo>
                          <a:pt x="13" y="43"/>
                        </a:lnTo>
                        <a:lnTo>
                          <a:pt x="18" y="47"/>
                        </a:lnTo>
                        <a:lnTo>
                          <a:pt x="24" y="47"/>
                        </a:lnTo>
                        <a:lnTo>
                          <a:pt x="31" y="49"/>
                        </a:lnTo>
                        <a:lnTo>
                          <a:pt x="38" y="49"/>
                        </a:lnTo>
                        <a:lnTo>
                          <a:pt x="44" y="49"/>
                        </a:lnTo>
                        <a:lnTo>
                          <a:pt x="52" y="47"/>
                        </a:lnTo>
                        <a:lnTo>
                          <a:pt x="63" y="49"/>
                        </a:lnTo>
                        <a:lnTo>
                          <a:pt x="70" y="50"/>
                        </a:lnTo>
                        <a:lnTo>
                          <a:pt x="78" y="53"/>
                        </a:lnTo>
                        <a:lnTo>
                          <a:pt x="86" y="58"/>
                        </a:lnTo>
                        <a:lnTo>
                          <a:pt x="95" y="65"/>
                        </a:lnTo>
                        <a:lnTo>
                          <a:pt x="103" y="71"/>
                        </a:lnTo>
                        <a:lnTo>
                          <a:pt x="108" y="78"/>
                        </a:lnTo>
                        <a:lnTo>
                          <a:pt x="117" y="87"/>
                        </a:lnTo>
                        <a:close/>
                      </a:path>
                    </a:pathLst>
                  </a:custGeom>
                  <a:solidFill>
                    <a:srgbClr val="C0FFFF"/>
                  </a:solidFill>
                  <a:ln w="3175">
                    <a:solidFill>
                      <a:srgbClr val="000000"/>
                    </a:solidFill>
                    <a:round/>
                    <a:headEnd/>
                    <a:tailEnd/>
                  </a:ln>
                </p:spPr>
                <p:txBody>
                  <a:bodyPr/>
                  <a:lstStyle/>
                  <a:p>
                    <a:endParaRPr lang="es-ES"/>
                  </a:p>
                </p:txBody>
              </p:sp>
            </p:grpSp>
          </p:grpSp>
        </p:grpSp>
        <p:sp>
          <p:nvSpPr>
            <p:cNvPr id="42" name="AutoShape 152"/>
            <p:cNvSpPr>
              <a:spLocks noChangeArrowheads="1"/>
            </p:cNvSpPr>
            <p:nvPr/>
          </p:nvSpPr>
          <p:spPr bwMode="auto">
            <a:xfrm>
              <a:off x="2319" y="799"/>
              <a:ext cx="3150" cy="635"/>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84138" indent="-84138" algn="just" eaLnBrk="0" hangingPunct="0">
                <a:defRPr/>
              </a:pPr>
              <a:r>
                <a:rPr lang="es-ES_tradnl" sz="1600" b="1" dirty="0">
                  <a:solidFill>
                    <a:srgbClr val="EAEAEA"/>
                  </a:solidFill>
                  <a:effectLst>
                    <a:outerShdw blurRad="38100" dist="38100" dir="2700000" algn="tl">
                      <a:srgbClr val="000000"/>
                    </a:outerShdw>
                  </a:effectLst>
                  <a:latin typeface="Verdana" pitchFamily="34" charset="0"/>
                </a:rPr>
                <a:t>13) El Agente </a:t>
              </a:r>
              <a:r>
                <a:rPr lang="es-ES_tradnl" sz="1600" b="1" dirty="0" smtClean="0">
                  <a:solidFill>
                    <a:srgbClr val="EAEAEA"/>
                  </a:solidFill>
                  <a:effectLst>
                    <a:outerShdw blurRad="38100" dist="38100" dir="2700000" algn="tl">
                      <a:srgbClr val="000000"/>
                    </a:outerShdw>
                  </a:effectLst>
                  <a:latin typeface="Verdana" pitchFamily="34" charset="0"/>
                </a:rPr>
                <a:t>Aduanero presenta </a:t>
              </a:r>
            </a:p>
            <a:p>
              <a:pPr marL="342900" indent="-342900" algn="just" eaLnBrk="0" hangingPunct="0">
                <a:defRPr/>
              </a:pPr>
              <a:r>
                <a:rPr lang="es-ES_tradnl" sz="1600" b="1" dirty="0" smtClean="0">
                  <a:solidFill>
                    <a:srgbClr val="EAEAEA"/>
                  </a:solidFill>
                  <a:effectLst>
                    <a:outerShdw blurRad="38100" dist="38100" dir="2700000" algn="tl">
                      <a:srgbClr val="000000"/>
                    </a:outerShdw>
                  </a:effectLst>
                  <a:latin typeface="Verdana" pitchFamily="34" charset="0"/>
                </a:rPr>
                <a:t>	  la Declaración de mercancía en el</a:t>
              </a:r>
            </a:p>
            <a:p>
              <a:pPr marL="342900" indent="-342900" algn="just" eaLnBrk="0" hangingPunct="0">
                <a:defRPr/>
              </a:pPr>
              <a:r>
                <a:rPr lang="es-ES_tradnl" sz="1600" b="1" dirty="0" smtClean="0">
                  <a:solidFill>
                    <a:srgbClr val="EAEAEA"/>
                  </a:solidFill>
                  <a:effectLst>
                    <a:outerShdw blurRad="38100" dist="38100" dir="2700000" algn="tl">
                      <a:srgbClr val="000000"/>
                    </a:outerShdw>
                  </a:effectLst>
                  <a:latin typeface="Verdana" pitchFamily="34" charset="0"/>
                </a:rPr>
                <a:t>       Modulo De Gestión de Riesgo</a:t>
              </a:r>
            </a:p>
          </p:txBody>
        </p:sp>
      </p:grpSp>
      <p:grpSp>
        <p:nvGrpSpPr>
          <p:cNvPr id="29" name="Group 158"/>
          <p:cNvGrpSpPr>
            <a:grpSpLocks/>
          </p:cNvGrpSpPr>
          <p:nvPr/>
        </p:nvGrpSpPr>
        <p:grpSpPr bwMode="auto">
          <a:xfrm>
            <a:off x="2857500" y="3000370"/>
            <a:ext cx="5857868" cy="3059584"/>
            <a:chOff x="1779" y="1752"/>
            <a:chExt cx="3690" cy="1726"/>
          </a:xfrm>
        </p:grpSpPr>
        <p:sp>
          <p:nvSpPr>
            <p:cNvPr id="149" name="Text Box 149"/>
            <p:cNvSpPr txBox="1">
              <a:spLocks noChangeArrowheads="1"/>
            </p:cNvSpPr>
            <p:nvPr/>
          </p:nvSpPr>
          <p:spPr bwMode="auto">
            <a:xfrm>
              <a:off x="1872" y="2558"/>
              <a:ext cx="3597" cy="920"/>
            </a:xfrm>
            <a:prstGeom prst="rect">
              <a:avLst/>
            </a:prstGeom>
            <a:noFill/>
            <a:ln w="9525">
              <a:noFill/>
              <a:miter lim="800000"/>
              <a:headEnd/>
              <a:tailEnd/>
            </a:ln>
            <a:effectLst/>
          </p:spPr>
          <p:txBody>
            <a:bodyPr wrap="square">
              <a:spAutoFit/>
            </a:bodyPr>
            <a:lstStyle/>
            <a:p>
              <a:pPr algn="just" eaLnBrk="0" hangingPunct="0">
                <a:defRPr/>
              </a:pPr>
              <a:r>
                <a:rPr lang="es-ES_tradnl" sz="2000" b="1" dirty="0" smtClean="0">
                  <a:solidFill>
                    <a:srgbClr val="C00000"/>
                  </a:solidFill>
                </a:rPr>
                <a:t>Inadmisibilidad de la Declaración en caso de presentar inconsistencia o errores, o en general no se hubiere cumplido con los requisitos necesarios para la aplicación del régimen solicitado. </a:t>
              </a:r>
              <a:endParaRPr lang="es-ES_tradnl" sz="2000" b="1" dirty="0">
                <a:solidFill>
                  <a:srgbClr val="C00000"/>
                </a:solidFill>
              </a:endParaRPr>
            </a:p>
          </p:txBody>
        </p:sp>
        <p:sp>
          <p:nvSpPr>
            <p:cNvPr id="150" name="AutoShape 155"/>
            <p:cNvSpPr>
              <a:spLocks noChangeArrowheads="1"/>
            </p:cNvSpPr>
            <p:nvPr/>
          </p:nvSpPr>
          <p:spPr bwMode="auto">
            <a:xfrm>
              <a:off x="1779" y="1752"/>
              <a:ext cx="3690" cy="635"/>
            </a:xfrm>
            <a:prstGeom prst="roundRect">
              <a:avLst>
                <a:gd name="adj" fmla="val 16667"/>
              </a:avLst>
            </a:prstGeom>
            <a:gradFill rotWithShape="1">
              <a:gsLst>
                <a:gs pos="0">
                  <a:schemeClr val="accent2"/>
                </a:gs>
                <a:gs pos="50000">
                  <a:schemeClr val="accent2">
                    <a:gamma/>
                    <a:shade val="63922"/>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marL="342900" indent="-342900" algn="ctr">
                <a:defRPr/>
              </a:pPr>
              <a:r>
                <a:rPr lang="es-ES_tradnl" sz="1600" b="1" dirty="0" smtClean="0">
                  <a:solidFill>
                    <a:srgbClr val="EAEAEA"/>
                  </a:solidFill>
                  <a:effectLst>
                    <a:outerShdw blurRad="38100" dist="38100" dir="2700000" algn="tl">
                      <a:srgbClr val="000000"/>
                    </a:outerShdw>
                  </a:effectLst>
                  <a:latin typeface="Verdana" pitchFamily="34" charset="0"/>
                </a:rPr>
                <a:t>14</a:t>
              </a:r>
              <a:r>
                <a:rPr lang="es-ES_tradnl" sz="1600" b="1" dirty="0">
                  <a:solidFill>
                    <a:srgbClr val="EAEAEA"/>
                  </a:solidFill>
                  <a:effectLst>
                    <a:outerShdw blurRad="38100" dist="38100" dir="2700000" algn="tl">
                      <a:srgbClr val="000000"/>
                    </a:outerShdw>
                  </a:effectLst>
                  <a:latin typeface="Verdana" pitchFamily="34" charset="0"/>
                </a:rPr>
                <a:t>) </a:t>
              </a:r>
              <a:r>
                <a:rPr lang="es-ES_tradnl" sz="1600" b="1" dirty="0" smtClean="0">
                  <a:solidFill>
                    <a:srgbClr val="EAEAEA"/>
                  </a:solidFill>
                  <a:effectLst>
                    <a:outerShdw blurRad="38100" dist="38100" dir="2700000" algn="tl">
                      <a:srgbClr val="000000"/>
                    </a:outerShdw>
                  </a:effectLst>
                  <a:latin typeface="Verdana" pitchFamily="34" charset="0"/>
                </a:rPr>
                <a:t>El encargado del modulo de Gestión de Riesgo  </a:t>
              </a:r>
            </a:p>
            <a:p>
              <a:pPr marL="342900" indent="-342900" algn="ctr">
                <a:defRPr/>
              </a:pPr>
              <a:r>
                <a:rPr lang="es-ES_tradnl" sz="1600" b="1" dirty="0" smtClean="0">
                  <a:solidFill>
                    <a:srgbClr val="EAEAEA"/>
                  </a:solidFill>
                  <a:effectLst>
                    <a:outerShdw blurRad="38100" dist="38100" dir="2700000" algn="tl">
                      <a:srgbClr val="000000"/>
                    </a:outerShdw>
                  </a:effectLst>
                  <a:latin typeface="Verdana" pitchFamily="34" charset="0"/>
                </a:rPr>
                <a:t>Accionara el mecanismo de selección aleatoria que</a:t>
              </a:r>
            </a:p>
            <a:p>
              <a:pPr algn="ctr">
                <a:defRPr/>
              </a:pPr>
              <a:r>
                <a:rPr lang="es-ES_tradnl" sz="1600" b="1" dirty="0" smtClean="0">
                  <a:solidFill>
                    <a:srgbClr val="EAEAEA"/>
                  </a:solidFill>
                  <a:effectLst>
                    <a:outerShdw blurRad="38100" dist="38100" dir="2700000" algn="tl">
                      <a:srgbClr val="000000"/>
                    </a:outerShdw>
                  </a:effectLst>
                  <a:latin typeface="Verdana" pitchFamily="34" charset="0"/>
                </a:rPr>
                <a:t>Determinara si debe o no practicarse el </a:t>
              </a:r>
            </a:p>
            <a:p>
              <a:pPr marL="342900" indent="-342900" algn="ctr">
                <a:defRPr/>
              </a:pPr>
              <a:r>
                <a:rPr lang="es-ES_tradnl" sz="1600" b="1" dirty="0" smtClean="0">
                  <a:solidFill>
                    <a:srgbClr val="EAEAEA"/>
                  </a:solidFill>
                  <a:effectLst>
                    <a:outerShdw blurRad="38100" dist="38100" dir="2700000" algn="tl">
                      <a:srgbClr val="000000"/>
                    </a:outerShdw>
                  </a:effectLst>
                  <a:latin typeface="Verdana" pitchFamily="34" charset="0"/>
                </a:rPr>
                <a:t>Reconocimiento de las mercancías.</a:t>
              </a:r>
              <a:endParaRPr lang="es-MX" sz="1600" b="1" dirty="0">
                <a:solidFill>
                  <a:srgbClr val="EAEAEA"/>
                </a:solidFill>
                <a:effectLst>
                  <a:outerShdw blurRad="38100" dist="38100" dir="2700000" algn="tl">
                    <a:srgbClr val="000000"/>
                  </a:outerShdw>
                </a:effectLst>
                <a:latin typeface="Verdana" pitchFamily="34" charset="0"/>
              </a:endParaRPr>
            </a:p>
          </p:txBody>
        </p:sp>
      </p:grpSp>
      <p:sp>
        <p:nvSpPr>
          <p:cNvPr id="151" name="Rectangle 156"/>
          <p:cNvSpPr>
            <a:spLocks noChangeArrowheads="1"/>
          </p:cNvSpPr>
          <p:nvPr/>
        </p:nvSpPr>
        <p:spPr bwMode="auto">
          <a:xfrm>
            <a:off x="2305050" y="6215082"/>
            <a:ext cx="6624668" cy="466725"/>
          </a:xfrm>
          <a:prstGeom prst="rect">
            <a:avLst/>
          </a:prstGeom>
          <a:gradFill rotWithShape="1">
            <a:gsLst>
              <a:gs pos="0">
                <a:schemeClr val="accent2"/>
              </a:gs>
              <a:gs pos="50000">
                <a:schemeClr val="accent2">
                  <a:gamma/>
                  <a:tint val="72157"/>
                  <a:invGamma/>
                </a:schemeClr>
              </a:gs>
              <a:gs pos="100000">
                <a:schemeClr val="accent2"/>
              </a:gs>
            </a:gsLst>
            <a:lin ang="5400000" scaled="1"/>
          </a:gra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chemeClr val="accent2"/>
            </a:extrusionClr>
          </a:sp3d>
        </p:spPr>
        <p:txBody>
          <a:bodyPr wrap="none" anchor="ctr">
            <a:flatTx/>
          </a:bodyPr>
          <a:lstStyle/>
          <a:p>
            <a:pPr eaLnBrk="0" fontAlgn="auto" hangingPunct="0">
              <a:spcBef>
                <a:spcPts val="0"/>
              </a:spcBef>
              <a:spcAft>
                <a:spcPts val="0"/>
              </a:spcAft>
              <a:defRPr/>
            </a:pPr>
            <a:r>
              <a:rPr lang="es-ES_tradnl" sz="2000" dirty="0">
                <a:solidFill>
                  <a:schemeClr val="bg1"/>
                </a:solidFill>
                <a:latin typeface="Verdana" pitchFamily="34" charset="0"/>
                <a:cs typeface="+mn-cs"/>
              </a:rPr>
              <a:t>Referencia Legal: </a:t>
            </a:r>
            <a:r>
              <a:rPr lang="es-ES_tradnl" sz="2000" dirty="0" smtClean="0">
                <a:solidFill>
                  <a:schemeClr val="bg1"/>
                </a:solidFill>
                <a:latin typeface="Verdana" pitchFamily="34" charset="0"/>
                <a:cs typeface="+mn-cs"/>
              </a:rPr>
              <a:t>27,28 </a:t>
            </a:r>
            <a:r>
              <a:rPr lang="es-ES_tradnl" sz="2000" dirty="0">
                <a:solidFill>
                  <a:schemeClr val="bg1"/>
                </a:solidFill>
                <a:latin typeface="Verdana" pitchFamily="34" charset="0"/>
                <a:cs typeface="+mn-cs"/>
              </a:rPr>
              <a:t>Ley </a:t>
            </a:r>
            <a:r>
              <a:rPr lang="es-ES_tradnl" sz="2000" dirty="0" smtClean="0">
                <a:solidFill>
                  <a:schemeClr val="bg1"/>
                </a:solidFill>
                <a:latin typeface="Verdana" pitchFamily="34" charset="0"/>
                <a:cs typeface="+mn-cs"/>
              </a:rPr>
              <a:t>265, 84 C.326 R</a:t>
            </a:r>
            <a:endParaRPr lang="es-ES_tradnl" sz="2000" dirty="0">
              <a:solidFill>
                <a:schemeClr val="bg1"/>
              </a:solidFill>
              <a:latin typeface="Verdana" pitchFamily="34" charset="0"/>
              <a:cs typeface="+mn-cs"/>
            </a:endParaRPr>
          </a:p>
        </p:txBody>
      </p:sp>
      <p:pic>
        <p:nvPicPr>
          <p:cNvPr id="155" name="11 Imagen" descr="semaforo-10.gif"/>
          <p:cNvPicPr>
            <a:picLocks noChangeAspect="1"/>
          </p:cNvPicPr>
          <p:nvPr/>
        </p:nvPicPr>
        <p:blipFill>
          <a:blip r:embed="rId3" cstate="print"/>
          <a:srcRect/>
          <a:stretch>
            <a:fillRect/>
          </a:stretch>
        </p:blipFill>
        <p:spPr bwMode="auto">
          <a:xfrm>
            <a:off x="1857356" y="4429132"/>
            <a:ext cx="642942" cy="1368731"/>
          </a:xfrm>
          <a:prstGeom prst="rect">
            <a:avLst/>
          </a:prstGeom>
          <a:noFill/>
          <a:ln w="9525">
            <a:noFill/>
            <a:miter lim="800000"/>
            <a:headEnd/>
            <a:tailEnd/>
          </a:ln>
        </p:spPr>
      </p:pic>
      <p:sp>
        <p:nvSpPr>
          <p:cNvPr id="122" name="121 Botón de acción: Hacia delante o Siguiente">
            <a:hlinkClick r:id="rId4" action="ppaction://hlinksldjump" highlightClick="1"/>
          </p:cNvPr>
          <p:cNvSpPr/>
          <p:nvPr/>
        </p:nvSpPr>
        <p:spPr>
          <a:xfrm>
            <a:off x="3000364" y="2071678"/>
            <a:ext cx="500066" cy="35719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0.05"/>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anim calcmode="lin" valueType="num">
                                      <p:cBhvr>
                                        <p:cTn id="9" dur="500" fill="hold"/>
                                        <p:tgtEl>
                                          <p:spTgt spid="3"/>
                                        </p:tgtEl>
                                        <p:attrNameLst>
                                          <p:attrName>ppt_x</p:attrName>
                                        </p:attrNameLst>
                                      </p:cBhvr>
                                      <p:tavLst>
                                        <p:tav tm="0">
                                          <p:val>
                                            <p:strVal val="#ppt_x-.2"/>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animEffect transition="in" filter="fade">
                                      <p:cBhvr>
                                        <p:cTn id="11" dur="500"/>
                                        <p:tgtEl>
                                          <p:spTgt spid="3"/>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2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 presetClass="entr" presetSubtype="16" fill="hold" nodeType="afterEffect">
                                  <p:stCondLst>
                                    <p:cond delay="0"/>
                                  </p:stCondLst>
                                  <p:childTnLst>
                                    <p:set>
                                      <p:cBhvr>
                                        <p:cTn id="23" dur="1" fill="hold">
                                          <p:stCondLst>
                                            <p:cond delay="0"/>
                                          </p:stCondLst>
                                        </p:cTn>
                                        <p:tgtEl>
                                          <p:spTgt spid="155"/>
                                        </p:tgtEl>
                                        <p:attrNameLst>
                                          <p:attrName>style.visibility</p:attrName>
                                        </p:attrNameLst>
                                      </p:cBhvr>
                                      <p:to>
                                        <p:strVal val="visible"/>
                                      </p:to>
                                    </p:set>
                                    <p:animEffect transition="in" filter="box(in)">
                                      <p:cBhvr>
                                        <p:cTn id="24" dur="500"/>
                                        <p:tgtEl>
                                          <p:spTgt spid="155"/>
                                        </p:tgtEl>
                                      </p:cBhvr>
                                    </p:animEffect>
                                  </p:childTnLst>
                                </p:cTn>
                              </p:par>
                            </p:childTnLst>
                          </p:cTn>
                        </p:par>
                      </p:childTnLst>
                    </p:cTn>
                  </p:par>
                  <p:par>
                    <p:cTn id="25" fill="hold">
                      <p:stCondLst>
                        <p:cond delay="indefinite"/>
                      </p:stCondLst>
                      <p:childTnLst>
                        <p:par>
                          <p:cTn id="26" fill="hold">
                            <p:stCondLst>
                              <p:cond delay="0"/>
                            </p:stCondLst>
                            <p:childTnLst>
                              <p:par>
                                <p:cTn id="27" presetID="54" presetClass="entr" presetSubtype="0" accel="10000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strVal val="#ppt_w*0.05"/>
                                          </p:val>
                                        </p:tav>
                                        <p:tav tm="100000">
                                          <p:val>
                                            <p:strVal val="#ppt_w"/>
                                          </p:val>
                                        </p:tav>
                                      </p:tavLst>
                                    </p:anim>
                                    <p:anim calcmode="lin" valueType="num">
                                      <p:cBhvr>
                                        <p:cTn id="30" dur="500" fill="hold"/>
                                        <p:tgtEl>
                                          <p:spTgt spid="29"/>
                                        </p:tgtEl>
                                        <p:attrNameLst>
                                          <p:attrName>ppt_h</p:attrName>
                                        </p:attrNameLst>
                                      </p:cBhvr>
                                      <p:tavLst>
                                        <p:tav tm="0">
                                          <p:val>
                                            <p:strVal val="#ppt_h"/>
                                          </p:val>
                                        </p:tav>
                                        <p:tav tm="100000">
                                          <p:val>
                                            <p:strVal val="#ppt_h"/>
                                          </p:val>
                                        </p:tav>
                                      </p:tavLst>
                                    </p:anim>
                                    <p:anim calcmode="lin" valueType="num">
                                      <p:cBhvr>
                                        <p:cTn id="31" dur="500" fill="hold"/>
                                        <p:tgtEl>
                                          <p:spTgt spid="29"/>
                                        </p:tgtEl>
                                        <p:attrNameLst>
                                          <p:attrName>ppt_x</p:attrName>
                                        </p:attrNameLst>
                                      </p:cBhvr>
                                      <p:tavLst>
                                        <p:tav tm="0">
                                          <p:val>
                                            <p:strVal val="#ppt_x-.2"/>
                                          </p:val>
                                        </p:tav>
                                        <p:tav tm="100000">
                                          <p:val>
                                            <p:strVal val="#ppt_x"/>
                                          </p:val>
                                        </p:tav>
                                      </p:tavLst>
                                    </p:anim>
                                    <p:anim calcmode="lin" valueType="num">
                                      <p:cBhvr>
                                        <p:cTn id="32" dur="500" fill="hold"/>
                                        <p:tgtEl>
                                          <p:spTgt spid="29"/>
                                        </p:tgtEl>
                                        <p:attrNameLst>
                                          <p:attrName>ppt_y</p:attrName>
                                        </p:attrNameLst>
                                      </p:cBhvr>
                                      <p:tavLst>
                                        <p:tav tm="0">
                                          <p:val>
                                            <p:strVal val="#ppt_y"/>
                                          </p:val>
                                        </p:tav>
                                        <p:tav tm="100000">
                                          <p:val>
                                            <p:strVal val="#ppt_y"/>
                                          </p:val>
                                        </p:tav>
                                      </p:tavLst>
                                    </p:anim>
                                    <p:animEffect transition="in" filter="fade">
                                      <p:cBhvr>
                                        <p:cTn id="3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27 Imagen" descr="revision.jpg"/>
          <p:cNvPicPr>
            <a:picLocks noChangeAspect="1"/>
          </p:cNvPicPr>
          <p:nvPr/>
        </p:nvPicPr>
        <p:blipFill>
          <a:blip r:embed="rId4"/>
          <a:stretch>
            <a:fillRect/>
          </a:stretch>
        </p:blipFill>
        <p:spPr>
          <a:xfrm>
            <a:off x="2357422" y="4000504"/>
            <a:ext cx="4346713" cy="2468880"/>
          </a:xfrm>
          <a:prstGeom prst="rect">
            <a:avLst/>
          </a:prstGeom>
        </p:spPr>
      </p:pic>
      <p:sp>
        <p:nvSpPr>
          <p:cNvPr id="4" name="1 Título"/>
          <p:cNvSpPr>
            <a:spLocks noGrp="1"/>
          </p:cNvSpPr>
          <p:nvPr>
            <p:ph type="title"/>
          </p:nvPr>
        </p:nvSpPr>
        <p:spPr/>
        <p:txBody>
          <a:bodyPr/>
          <a:lstStyle/>
          <a:p>
            <a:pPr eaLnBrk="1" hangingPunct="1">
              <a:defRPr/>
            </a:pPr>
            <a:r>
              <a:rPr lang="es-MX" sz="3300" b="1" u="sng" dirty="0" smtClean="0">
                <a:solidFill>
                  <a:schemeClr val="accent2"/>
                </a:solidFill>
                <a:effectLst>
                  <a:outerShdw blurRad="38100" dist="38100" dir="2700000" algn="tl">
                    <a:srgbClr val="C0C0C0"/>
                  </a:outerShdw>
                </a:effectLst>
                <a:latin typeface="Verdana" pitchFamily="34" charset="0"/>
              </a:rPr>
              <a:t>DESPACHO ADUANERO</a:t>
            </a:r>
          </a:p>
        </p:txBody>
      </p:sp>
      <p:sp>
        <p:nvSpPr>
          <p:cNvPr id="93" name="92 Marcador de número de diapositiva"/>
          <p:cNvSpPr>
            <a:spLocks noGrp="1"/>
          </p:cNvSpPr>
          <p:nvPr>
            <p:ph type="sldNum" sz="quarter" idx="12"/>
          </p:nvPr>
        </p:nvSpPr>
        <p:spPr/>
        <p:txBody>
          <a:bodyPr/>
          <a:lstStyle/>
          <a:p>
            <a:pPr>
              <a:defRPr/>
            </a:pPr>
            <a:fld id="{FAE97CA3-44BA-48AD-8B35-171D445F1A35}" type="slidenum">
              <a:rPr lang="es-MX" smtClean="0"/>
              <a:pPr>
                <a:defRPr/>
              </a:pPr>
              <a:t>7</a:t>
            </a:fld>
            <a:endParaRPr lang="es-MX"/>
          </a:p>
        </p:txBody>
      </p:sp>
      <p:sp>
        <p:nvSpPr>
          <p:cNvPr id="6" name="AutoShape 4"/>
          <p:cNvSpPr>
            <a:spLocks noChangeArrowheads="1"/>
          </p:cNvSpPr>
          <p:nvPr/>
        </p:nvSpPr>
        <p:spPr bwMode="auto">
          <a:xfrm>
            <a:off x="3857620" y="1142984"/>
            <a:ext cx="4567238" cy="1357322"/>
          </a:xfrm>
          <a:prstGeom prst="roundRect">
            <a:avLst>
              <a:gd name="adj" fmla="val 16667"/>
            </a:avLst>
          </a:prstGeom>
          <a:gradFill rotWithShape="1">
            <a:gsLst>
              <a:gs pos="0">
                <a:schemeClr val="accent2"/>
              </a:gs>
              <a:gs pos="50000">
                <a:schemeClr val="accent2">
                  <a:gamma/>
                  <a:shade val="46275"/>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fontAlgn="auto">
              <a:spcBef>
                <a:spcPts val="0"/>
              </a:spcBef>
              <a:spcAft>
                <a:spcPts val="0"/>
              </a:spcAft>
              <a:defRPr/>
            </a:pPr>
            <a:endParaRPr lang="es-MX" dirty="0">
              <a:latin typeface="+mn-lt"/>
              <a:cs typeface="+mn-cs"/>
            </a:endParaRPr>
          </a:p>
        </p:txBody>
      </p:sp>
      <p:grpSp>
        <p:nvGrpSpPr>
          <p:cNvPr id="2" name="Group 6"/>
          <p:cNvGrpSpPr>
            <a:grpSpLocks/>
          </p:cNvGrpSpPr>
          <p:nvPr/>
        </p:nvGrpSpPr>
        <p:grpSpPr bwMode="auto">
          <a:xfrm>
            <a:off x="1142976" y="2214554"/>
            <a:ext cx="990600" cy="914400"/>
            <a:chOff x="624" y="1776"/>
            <a:chExt cx="624" cy="576"/>
          </a:xfrm>
        </p:grpSpPr>
        <p:sp>
          <p:nvSpPr>
            <p:cNvPr id="4182" name="Line 7"/>
            <p:cNvSpPr>
              <a:spLocks noChangeShapeType="1"/>
            </p:cNvSpPr>
            <p:nvPr/>
          </p:nvSpPr>
          <p:spPr bwMode="auto">
            <a:xfrm>
              <a:off x="624" y="1776"/>
              <a:ext cx="0" cy="576"/>
            </a:xfrm>
            <a:prstGeom prst="line">
              <a:avLst/>
            </a:prstGeom>
            <a:noFill/>
            <a:ln w="57150">
              <a:solidFill>
                <a:srgbClr val="000080"/>
              </a:solidFill>
              <a:round/>
              <a:headEnd/>
              <a:tailEnd/>
            </a:ln>
          </p:spPr>
          <p:txBody>
            <a:bodyPr wrap="none" anchor="ctr"/>
            <a:lstStyle/>
            <a:p>
              <a:endParaRPr lang="es-ES"/>
            </a:p>
          </p:txBody>
        </p:sp>
        <p:sp>
          <p:nvSpPr>
            <p:cNvPr id="4183" name="Line 8"/>
            <p:cNvSpPr>
              <a:spLocks noChangeShapeType="1"/>
            </p:cNvSpPr>
            <p:nvPr/>
          </p:nvSpPr>
          <p:spPr bwMode="auto">
            <a:xfrm>
              <a:off x="624" y="2352"/>
              <a:ext cx="624" cy="0"/>
            </a:xfrm>
            <a:prstGeom prst="line">
              <a:avLst/>
            </a:prstGeom>
            <a:noFill/>
            <a:ln w="57150">
              <a:solidFill>
                <a:srgbClr val="000080"/>
              </a:solidFill>
              <a:round/>
              <a:headEnd/>
              <a:tailEnd type="arrow" w="med" len="med"/>
            </a:ln>
          </p:spPr>
          <p:txBody>
            <a:bodyPr wrap="none" anchor="ctr"/>
            <a:lstStyle/>
            <a:p>
              <a:endParaRPr lang="es-ES"/>
            </a:p>
          </p:txBody>
        </p:sp>
      </p:grpSp>
      <p:sp>
        <p:nvSpPr>
          <p:cNvPr id="11" name="Text Box 9"/>
          <p:cNvSpPr txBox="1">
            <a:spLocks noChangeArrowheads="1"/>
          </p:cNvSpPr>
          <p:nvPr/>
        </p:nvSpPr>
        <p:spPr bwMode="auto">
          <a:xfrm>
            <a:off x="1142976" y="2285992"/>
            <a:ext cx="1412566" cy="430887"/>
          </a:xfrm>
          <a:prstGeom prst="rect">
            <a:avLst/>
          </a:prstGeom>
          <a:noFill/>
          <a:ln w="9525">
            <a:noFill/>
            <a:miter lim="800000"/>
            <a:headEnd/>
            <a:tailEnd/>
          </a:ln>
          <a:effectLst/>
        </p:spPr>
        <p:txBody>
          <a:bodyPr wrap="none">
            <a:spAutoFit/>
          </a:bodyPr>
          <a:lstStyle/>
          <a:p>
            <a:pPr eaLnBrk="0" fontAlgn="auto" hangingPunct="0">
              <a:spcBef>
                <a:spcPts val="0"/>
              </a:spcBef>
              <a:spcAft>
                <a:spcPts val="0"/>
              </a:spcAft>
              <a:defRPr/>
            </a:pPr>
            <a:r>
              <a:rPr lang="es-ES_tradnl" sz="2200" dirty="0">
                <a:solidFill>
                  <a:srgbClr val="FF0000"/>
                </a:solidFill>
                <a:effectLst>
                  <a:outerShdw blurRad="38100" dist="38100" dir="2700000" algn="tl">
                    <a:srgbClr val="C0C0C0"/>
                  </a:outerShdw>
                </a:effectLst>
                <a:latin typeface="+mn-lt"/>
                <a:cs typeface="+mn-cs"/>
              </a:rPr>
              <a:t>Semáforo </a:t>
            </a:r>
          </a:p>
        </p:txBody>
      </p:sp>
      <p:sp>
        <p:nvSpPr>
          <p:cNvPr id="13" name="AutoShape 11"/>
          <p:cNvSpPr>
            <a:spLocks noChangeArrowheads="1"/>
          </p:cNvSpPr>
          <p:nvPr/>
        </p:nvSpPr>
        <p:spPr bwMode="auto">
          <a:xfrm>
            <a:off x="3857620" y="2643182"/>
            <a:ext cx="4572032" cy="1285884"/>
          </a:xfrm>
          <a:prstGeom prst="roundRect">
            <a:avLst>
              <a:gd name="adj" fmla="val 16667"/>
            </a:avLst>
          </a:prstGeom>
          <a:gradFill rotWithShape="1">
            <a:gsLst>
              <a:gs pos="0">
                <a:schemeClr val="accent2"/>
              </a:gs>
              <a:gs pos="50000">
                <a:schemeClr val="accent2">
                  <a:gamma/>
                  <a:shade val="46275"/>
                  <a:invGamma/>
                </a:schemeClr>
              </a:gs>
              <a:gs pos="100000">
                <a:schemeClr val="accent2"/>
              </a:gs>
            </a:gsLst>
            <a:lin ang="5400000" scaled="1"/>
          </a:gradFill>
          <a:ln w="9525">
            <a:noFill/>
            <a:round/>
            <a:headEnd/>
            <a:tailEnd/>
          </a:ln>
          <a:effectLst/>
          <a:scene3d>
            <a:camera prst="legacyPerspectiveBottom"/>
            <a:lightRig rig="legacyFlat3" dir="t"/>
          </a:scene3d>
          <a:sp3d extrusionH="887400" prstMaterial="legacyMatte">
            <a:bevelT w="13500" h="13500" prst="angle"/>
            <a:bevelB w="13500" h="13500" prst="angle"/>
            <a:extrusionClr>
              <a:schemeClr val="accent2"/>
            </a:extrusionClr>
          </a:sp3d>
        </p:spPr>
        <p:txBody>
          <a:bodyPr wrap="none" anchor="ctr">
            <a:flatTx/>
          </a:bodyPr>
          <a:lstStyle/>
          <a:p>
            <a:pPr fontAlgn="auto">
              <a:spcBef>
                <a:spcPts val="0"/>
              </a:spcBef>
              <a:spcAft>
                <a:spcPts val="0"/>
              </a:spcAft>
              <a:defRPr/>
            </a:pPr>
            <a:endParaRPr lang="es-MX">
              <a:latin typeface="+mn-lt"/>
              <a:cs typeface="+mn-cs"/>
            </a:endParaRPr>
          </a:p>
        </p:txBody>
      </p:sp>
      <p:grpSp>
        <p:nvGrpSpPr>
          <p:cNvPr id="3" name="Group 81"/>
          <p:cNvGrpSpPr>
            <a:grpSpLocks/>
          </p:cNvGrpSpPr>
          <p:nvPr/>
        </p:nvGrpSpPr>
        <p:grpSpPr bwMode="auto">
          <a:xfrm>
            <a:off x="2571736" y="1643050"/>
            <a:ext cx="381000" cy="685800"/>
            <a:chOff x="4848" y="1920"/>
            <a:chExt cx="384" cy="845"/>
          </a:xfrm>
        </p:grpSpPr>
        <p:graphicFrame>
          <p:nvGraphicFramePr>
            <p:cNvPr id="4101" name="Object 82"/>
            <p:cNvGraphicFramePr>
              <a:graphicFrameLocks noChangeAspect="1"/>
            </p:cNvGraphicFramePr>
            <p:nvPr/>
          </p:nvGraphicFramePr>
          <p:xfrm>
            <a:off x="4944" y="1920"/>
            <a:ext cx="192" cy="192"/>
          </p:xfrm>
          <a:graphic>
            <a:graphicData uri="http://schemas.openxmlformats.org/presentationml/2006/ole">
              <mc:AlternateContent xmlns:mc="http://schemas.openxmlformats.org/markup-compatibility/2006">
                <mc:Choice xmlns:v="urn:schemas-microsoft-com:vml" Requires="v">
                  <p:oleObj spid="_x0000_s155830" name="Imagen" r:id="rId5" imgW="2285454" imgH="2285454" progId="">
                    <p:embed/>
                  </p:oleObj>
                </mc:Choice>
                <mc:Fallback>
                  <p:oleObj name="Imagen" r:id="rId5" imgW="2285454" imgH="2285454" progId="">
                    <p:embed/>
                    <p:pic>
                      <p:nvPicPr>
                        <p:cNvPr id="0" name="Picture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4" y="1920"/>
                          <a:ext cx="192" cy="1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2" name="Object 83"/>
            <p:cNvGraphicFramePr>
              <a:graphicFrameLocks noChangeAspect="1"/>
            </p:cNvGraphicFramePr>
            <p:nvPr/>
          </p:nvGraphicFramePr>
          <p:xfrm>
            <a:off x="4972" y="1920"/>
            <a:ext cx="260" cy="845"/>
          </p:xfrm>
          <a:graphic>
            <a:graphicData uri="http://schemas.openxmlformats.org/presentationml/2006/ole">
              <mc:AlternateContent xmlns:mc="http://schemas.openxmlformats.org/markup-compatibility/2006">
                <mc:Choice xmlns:v="urn:schemas-microsoft-com:vml" Requires="v">
                  <p:oleObj spid="_x0000_s155831" name="Imagen" r:id="rId7" imgW="705702" imgH="2285641" progId="">
                    <p:embed/>
                  </p:oleObj>
                </mc:Choice>
                <mc:Fallback>
                  <p:oleObj name="Imagen" r:id="rId7" imgW="705702" imgH="2285641" progId="">
                    <p:embed/>
                    <p:pic>
                      <p:nvPicPr>
                        <p:cNvPr id="0" name="Picture 39"/>
                        <p:cNvPicPr>
                          <a:picLocks noChangeAspect="1" noChangeArrowheads="1"/>
                        </p:cNvPicPr>
                        <p:nvPr/>
                      </p:nvPicPr>
                      <p:blipFill>
                        <a:blip r:embed="rId8">
                          <a:lum contrast="78000"/>
                          <a:extLst>
                            <a:ext uri="{28A0092B-C50C-407E-A947-70E740481C1C}">
                              <a14:useLocalDpi xmlns:a14="http://schemas.microsoft.com/office/drawing/2010/main" val="0"/>
                            </a:ext>
                          </a:extLst>
                        </a:blip>
                        <a:srcRect/>
                        <a:stretch>
                          <a:fillRect/>
                        </a:stretch>
                      </p:blipFill>
                      <p:spPr bwMode="auto">
                        <a:xfrm>
                          <a:off x="4972" y="1920"/>
                          <a:ext cx="260" cy="8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3" name="Object 84"/>
            <p:cNvGraphicFramePr>
              <a:graphicFrameLocks noChangeAspect="1"/>
            </p:cNvGraphicFramePr>
            <p:nvPr/>
          </p:nvGraphicFramePr>
          <p:xfrm>
            <a:off x="4848" y="2304"/>
            <a:ext cx="192" cy="432"/>
          </p:xfrm>
          <a:graphic>
            <a:graphicData uri="http://schemas.openxmlformats.org/presentationml/2006/ole">
              <mc:AlternateContent xmlns:mc="http://schemas.openxmlformats.org/markup-compatibility/2006">
                <mc:Choice xmlns:v="urn:schemas-microsoft-com:vml" Requires="v">
                  <p:oleObj spid="_x0000_s155832" name="Imagen" r:id="rId9" imgW="1371600" imgH="2287071" progId="">
                    <p:embed/>
                  </p:oleObj>
                </mc:Choice>
                <mc:Fallback>
                  <p:oleObj name="Imagen" r:id="rId9" imgW="1371600" imgH="2287071" progId="">
                    <p:embed/>
                    <p:pic>
                      <p:nvPicPr>
                        <p:cNvPr id="0" name="Pictur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48" y="2304"/>
                          <a:ext cx="192" cy="4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5" name="Group 85"/>
          <p:cNvGrpSpPr>
            <a:grpSpLocks/>
          </p:cNvGrpSpPr>
          <p:nvPr/>
        </p:nvGrpSpPr>
        <p:grpSpPr bwMode="auto">
          <a:xfrm>
            <a:off x="3071802" y="2643182"/>
            <a:ext cx="381000" cy="838200"/>
            <a:chOff x="5377" y="1920"/>
            <a:chExt cx="383" cy="816"/>
          </a:xfrm>
        </p:grpSpPr>
        <p:graphicFrame>
          <p:nvGraphicFramePr>
            <p:cNvPr id="4098" name="Object 86"/>
            <p:cNvGraphicFramePr>
              <a:graphicFrameLocks noChangeAspect="1"/>
            </p:cNvGraphicFramePr>
            <p:nvPr/>
          </p:nvGraphicFramePr>
          <p:xfrm>
            <a:off x="5425" y="1920"/>
            <a:ext cx="192" cy="192"/>
          </p:xfrm>
          <a:graphic>
            <a:graphicData uri="http://schemas.openxmlformats.org/presentationml/2006/ole">
              <mc:AlternateContent xmlns:mc="http://schemas.openxmlformats.org/markup-compatibility/2006">
                <mc:Choice xmlns:v="urn:schemas-microsoft-com:vml" Requires="v">
                  <p:oleObj spid="_x0000_s155833" name="Imagen" r:id="rId11" imgW="2285454" imgH="2285454" progId="">
                    <p:embed/>
                  </p:oleObj>
                </mc:Choice>
                <mc:Fallback>
                  <p:oleObj name="Imagen" r:id="rId11" imgW="2285454" imgH="2285454" progId="">
                    <p:embed/>
                    <p:pic>
                      <p:nvPicPr>
                        <p:cNvPr id="0" name="Picture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5" y="1920"/>
                          <a:ext cx="192" cy="1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87"/>
            <p:cNvGraphicFramePr>
              <a:graphicFrameLocks noChangeAspect="1"/>
            </p:cNvGraphicFramePr>
            <p:nvPr/>
          </p:nvGraphicFramePr>
          <p:xfrm>
            <a:off x="5473" y="1920"/>
            <a:ext cx="287" cy="816"/>
          </p:xfrm>
          <a:graphic>
            <a:graphicData uri="http://schemas.openxmlformats.org/presentationml/2006/ole">
              <mc:AlternateContent xmlns:mc="http://schemas.openxmlformats.org/markup-compatibility/2006">
                <mc:Choice xmlns:v="urn:schemas-microsoft-com:vml" Requires="v">
                  <p:oleObj spid="_x0000_s155834" name="Imagen" r:id="rId12" imgW="805912" imgH="2286000" progId="">
                    <p:embed/>
                  </p:oleObj>
                </mc:Choice>
                <mc:Fallback>
                  <p:oleObj name="Imagen" r:id="rId12" imgW="805912" imgH="2286000" progId="">
                    <p:embed/>
                    <p:pic>
                      <p:nvPicPr>
                        <p:cNvPr id="0" name="Picture 4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73" y="1920"/>
                          <a:ext cx="287" cy="8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0" name="Object 88"/>
            <p:cNvGraphicFramePr>
              <a:graphicFrameLocks noChangeAspect="1"/>
            </p:cNvGraphicFramePr>
            <p:nvPr/>
          </p:nvGraphicFramePr>
          <p:xfrm>
            <a:off x="5377" y="2304"/>
            <a:ext cx="192" cy="432"/>
          </p:xfrm>
          <a:graphic>
            <a:graphicData uri="http://schemas.openxmlformats.org/presentationml/2006/ole">
              <mc:AlternateContent xmlns:mc="http://schemas.openxmlformats.org/markup-compatibility/2006">
                <mc:Choice xmlns:v="urn:schemas-microsoft-com:vml" Requires="v">
                  <p:oleObj spid="_x0000_s155835" name="Imagen" r:id="rId14" imgW="1371600" imgH="2287071" progId="">
                    <p:embed/>
                  </p:oleObj>
                </mc:Choice>
                <mc:Fallback>
                  <p:oleObj name="Imagen" r:id="rId14" imgW="1371600" imgH="2287071" progId="">
                    <p:embed/>
                    <p:pic>
                      <p:nvPicPr>
                        <p:cNvPr id="0" name="Picture 4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77" y="2304"/>
                          <a:ext cx="192" cy="4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91" name="Rectangle 90"/>
          <p:cNvSpPr>
            <a:spLocks noChangeArrowheads="1"/>
          </p:cNvSpPr>
          <p:nvPr/>
        </p:nvSpPr>
        <p:spPr bwMode="auto">
          <a:xfrm>
            <a:off x="1947863" y="6000769"/>
            <a:ext cx="6838950" cy="725470"/>
          </a:xfrm>
          <a:prstGeom prst="rect">
            <a:avLst/>
          </a:prstGeom>
          <a:gradFill rotWithShape="1">
            <a:gsLst>
              <a:gs pos="0">
                <a:schemeClr val="accent2"/>
              </a:gs>
              <a:gs pos="50000">
                <a:schemeClr val="accent2">
                  <a:gamma/>
                  <a:tint val="72157"/>
                  <a:invGamma/>
                </a:schemeClr>
              </a:gs>
              <a:gs pos="100000">
                <a:schemeClr val="accent2"/>
              </a:gs>
            </a:gsLst>
            <a:lin ang="5400000" scaled="1"/>
          </a:gra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chemeClr val="accent2"/>
            </a:extrusionClr>
          </a:sp3d>
        </p:spPr>
        <p:txBody>
          <a:bodyPr wrap="none" anchor="ctr">
            <a:flatTx/>
          </a:bodyPr>
          <a:lstStyle/>
          <a:p>
            <a:pPr eaLnBrk="0" fontAlgn="auto" hangingPunct="0">
              <a:spcBef>
                <a:spcPts val="0"/>
              </a:spcBef>
              <a:spcAft>
                <a:spcPts val="0"/>
              </a:spcAft>
              <a:defRPr/>
            </a:pPr>
            <a:r>
              <a:rPr lang="es-ES_tradnl" sz="2000" dirty="0">
                <a:solidFill>
                  <a:schemeClr val="bg1"/>
                </a:solidFill>
                <a:latin typeface="Verdana" pitchFamily="34" charset="0"/>
                <a:cs typeface="+mn-cs"/>
              </a:rPr>
              <a:t>Referencia Legal: </a:t>
            </a:r>
            <a:r>
              <a:rPr lang="es-ES_tradnl" sz="2000" dirty="0" smtClean="0">
                <a:solidFill>
                  <a:schemeClr val="bg1"/>
                </a:solidFill>
                <a:latin typeface="Verdana" pitchFamily="34" charset="0"/>
                <a:cs typeface="+mn-cs"/>
              </a:rPr>
              <a:t>84C , 27,28 Ley 265, 336 R.</a:t>
            </a:r>
          </a:p>
          <a:p>
            <a:pPr eaLnBrk="0" fontAlgn="auto" hangingPunct="0">
              <a:spcBef>
                <a:spcPts val="0"/>
              </a:spcBef>
              <a:spcAft>
                <a:spcPts val="0"/>
              </a:spcAft>
              <a:defRPr/>
            </a:pPr>
            <a:r>
              <a:rPr lang="es-ES_tradnl" sz="2000" dirty="0" smtClean="0">
                <a:solidFill>
                  <a:schemeClr val="bg1"/>
                </a:solidFill>
                <a:latin typeface="Verdana" pitchFamily="34" charset="0"/>
                <a:cs typeface="+mn-cs"/>
              </a:rPr>
              <a:t>Arto. 36 Decreto 3 - 98</a:t>
            </a:r>
            <a:endParaRPr lang="es-ES_tradnl" sz="2000" dirty="0">
              <a:solidFill>
                <a:schemeClr val="bg1"/>
              </a:solidFill>
              <a:latin typeface="Verdana" pitchFamily="34" charset="0"/>
              <a:cs typeface="+mn-cs"/>
            </a:endParaRPr>
          </a:p>
        </p:txBody>
      </p:sp>
      <p:sp>
        <p:nvSpPr>
          <p:cNvPr id="95" name="94 Rectángulo"/>
          <p:cNvSpPr/>
          <p:nvPr/>
        </p:nvSpPr>
        <p:spPr>
          <a:xfrm>
            <a:off x="3929058" y="1142984"/>
            <a:ext cx="4572000" cy="1200329"/>
          </a:xfrm>
          <a:prstGeom prst="rect">
            <a:avLst/>
          </a:prstGeom>
        </p:spPr>
        <p:txBody>
          <a:bodyPr>
            <a:spAutoFit/>
          </a:bodyPr>
          <a:lstStyle/>
          <a:p>
            <a:pPr algn="ctr" eaLnBrk="0" hangingPunct="0">
              <a:defRPr/>
            </a:pPr>
            <a:r>
              <a:rPr lang="es-ES_tradnl" b="1" dirty="0" smtClean="0">
                <a:solidFill>
                  <a:srgbClr val="EAEAEA"/>
                </a:solidFill>
              </a:rPr>
              <a:t>14 -a) Si el  Modulo de Gestión de Riesgo  determina  “Verde”, la mercancía no será sometida a Reconocimiento Aduanero.</a:t>
            </a:r>
            <a:endParaRPr lang="es-ES_tradnl" b="1" dirty="0">
              <a:solidFill>
                <a:srgbClr val="EAEAEA"/>
              </a:solidFill>
            </a:endParaRPr>
          </a:p>
        </p:txBody>
      </p:sp>
      <p:sp>
        <p:nvSpPr>
          <p:cNvPr id="96" name="95 Rectángulo"/>
          <p:cNvSpPr/>
          <p:nvPr/>
        </p:nvSpPr>
        <p:spPr>
          <a:xfrm>
            <a:off x="3857620" y="2643182"/>
            <a:ext cx="4572000" cy="1200329"/>
          </a:xfrm>
          <a:prstGeom prst="rect">
            <a:avLst/>
          </a:prstGeom>
        </p:spPr>
        <p:txBody>
          <a:bodyPr>
            <a:spAutoFit/>
          </a:bodyPr>
          <a:lstStyle/>
          <a:p>
            <a:pPr algn="ctr" eaLnBrk="0" hangingPunct="0">
              <a:defRPr/>
            </a:pPr>
            <a:r>
              <a:rPr lang="es-ES_tradnl" b="1" dirty="0" smtClean="0">
                <a:solidFill>
                  <a:srgbClr val="EAEAEA"/>
                </a:solidFill>
              </a:rPr>
              <a:t>Si el Modulo de Gestión de Riesgo determina “Rojo”  deberá efectuarse el examen Físico y Documental</a:t>
            </a:r>
          </a:p>
          <a:p>
            <a:pPr algn="ctr" eaLnBrk="0" hangingPunct="0">
              <a:defRPr/>
            </a:pPr>
            <a:r>
              <a:rPr lang="es-ES_tradnl" b="1" dirty="0" smtClean="0">
                <a:solidFill>
                  <a:srgbClr val="EAEAEA"/>
                </a:solidFill>
              </a:rPr>
              <a:t> ( Verificación Inmediata</a:t>
            </a:r>
            <a:endParaRPr lang="es-ES" dirty="0"/>
          </a:p>
        </p:txBody>
      </p:sp>
      <p:pic>
        <p:nvPicPr>
          <p:cNvPr id="97" name="96 Imagen" descr="1c.gif"/>
          <p:cNvPicPr>
            <a:picLocks noChangeAspect="1"/>
          </p:cNvPicPr>
          <p:nvPr/>
        </p:nvPicPr>
        <p:blipFill>
          <a:blip r:embed="rId15"/>
          <a:stretch>
            <a:fillRect/>
          </a:stretch>
        </p:blipFill>
        <p:spPr>
          <a:xfrm>
            <a:off x="2357422" y="2643182"/>
            <a:ext cx="785826" cy="785818"/>
          </a:xfrm>
          <a:prstGeom prst="ellipse">
            <a:avLst/>
          </a:prstGeom>
        </p:spPr>
      </p:pic>
      <p:pic>
        <p:nvPicPr>
          <p:cNvPr id="98" name="97 Imagen" descr="1c.gif"/>
          <p:cNvPicPr>
            <a:picLocks noChangeAspect="1"/>
          </p:cNvPicPr>
          <p:nvPr/>
        </p:nvPicPr>
        <p:blipFill>
          <a:blip r:embed="rId16"/>
          <a:stretch>
            <a:fillRect/>
          </a:stretch>
        </p:blipFill>
        <p:spPr>
          <a:xfrm>
            <a:off x="857224" y="1500174"/>
            <a:ext cx="714376" cy="714376"/>
          </a:xfrm>
          <a:prstGeom prst="ellipse">
            <a:avLst/>
          </a:prstGeom>
        </p:spPr>
      </p:pic>
      <p:sp>
        <p:nvSpPr>
          <p:cNvPr id="99" name="98 Botón de acción: Hacia delante o Siguiente">
            <a:hlinkClick r:id="rId17" action="ppaction://hlinksldjump" highlightClick="1"/>
          </p:cNvPr>
          <p:cNvSpPr/>
          <p:nvPr/>
        </p:nvSpPr>
        <p:spPr>
          <a:xfrm>
            <a:off x="3143240" y="3500438"/>
            <a:ext cx="642942"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1000"/>
                                  </p:stCondLst>
                                  <p:childTnLst>
                                    <p:set>
                                      <p:cBhvr>
                                        <p:cTn id="11" dur="1" fill="hold">
                                          <p:stCondLst>
                                            <p:cond delay="499"/>
                                          </p:stCondLst>
                                        </p:cTn>
                                        <p:tgtEl>
                                          <p:spTgt spid="11"/>
                                        </p:tgtEl>
                                        <p:attrNameLst>
                                          <p:attrName>style.visibility</p:attrName>
                                        </p:attrNameLst>
                                      </p:cBhvr>
                                      <p:to>
                                        <p:strVal val="visible"/>
                                      </p:to>
                                    </p:set>
                                  </p:childTnLst>
                                </p:cTn>
                              </p:par>
                              <p:par>
                                <p:cTn id="12" presetID="1" presetClass="entr" presetSubtype="0" fill="hold" nodeType="withEffect">
                                  <p:stCondLst>
                                    <p:cond delay="1000"/>
                                  </p:stCondLst>
                                  <p:childTnLst>
                                    <p:set>
                                      <p:cBhvr>
                                        <p:cTn id="13" dur="1" fill="hold">
                                          <p:stCondLst>
                                            <p:cond delay="0"/>
                                          </p:stCondLst>
                                        </p:cTn>
                                        <p:tgtEl>
                                          <p:spTgt spid="98"/>
                                        </p:tgtEl>
                                        <p:attrNameLst>
                                          <p:attrName>style.visibility</p:attrName>
                                        </p:attrNameLst>
                                      </p:cBhvr>
                                      <p:to>
                                        <p:strVal val="visible"/>
                                      </p:to>
                                    </p:set>
                                  </p:childTnLst>
                                </p:cTn>
                              </p:par>
                              <p:par>
                                <p:cTn id="14" presetID="26" presetClass="emph" presetSubtype="0" repeatCount="3000" fill="hold" nodeType="withEffect">
                                  <p:stCondLst>
                                    <p:cond delay="1000"/>
                                  </p:stCondLst>
                                  <p:childTnLst>
                                    <p:animEffect transition="out" filter="fade">
                                      <p:cBhvr>
                                        <p:cTn id="15" dur="1000" tmFilter="0, 0; .2, .5; .8, .5; 1, 0"/>
                                        <p:tgtEl>
                                          <p:spTgt spid="98"/>
                                        </p:tgtEl>
                                      </p:cBhvr>
                                    </p:animEffect>
                                    <p:animScale>
                                      <p:cBhvr>
                                        <p:cTn id="16" dur="500" autoRev="1" fill="hold"/>
                                        <p:tgtEl>
                                          <p:spTgt spid="98"/>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 presetClass="entr" presetSubtype="8" fill="hold" nodeType="afterEffect">
                                  <p:stCondLst>
                                    <p:cond delay="5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1" presetClass="entr" presetSubtype="0" fill="hold" grpId="0" nodeType="withEffect">
                                  <p:stCondLst>
                                    <p:cond delay="0"/>
                                  </p:stCondLst>
                                  <p:childTnLst>
                                    <p:set>
                                      <p:cBhvr>
                                        <p:cTn id="29" dur="1" fill="hold">
                                          <p:stCondLst>
                                            <p:cond delay="0"/>
                                          </p:stCondLst>
                                        </p:cTn>
                                        <p:tgtEl>
                                          <p:spTgt spid="9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97"/>
                                        </p:tgtEl>
                                        <p:attrNameLst>
                                          <p:attrName>style.visibility</p:attrName>
                                        </p:attrNameLst>
                                      </p:cBhvr>
                                      <p:to>
                                        <p:strVal val="visible"/>
                                      </p:to>
                                    </p:set>
                                  </p:childTnLst>
                                </p:cTn>
                              </p:par>
                              <p:par>
                                <p:cTn id="34" presetID="26" presetClass="emph" presetSubtype="0" repeatCount="3000" fill="hold" nodeType="withEffect">
                                  <p:stCondLst>
                                    <p:cond delay="0"/>
                                  </p:stCondLst>
                                  <p:childTnLst>
                                    <p:animEffect transition="out" filter="fade">
                                      <p:cBhvr>
                                        <p:cTn id="35" dur="500" tmFilter="0, 0; .2, .5; .8, .5; 1, 0"/>
                                        <p:tgtEl>
                                          <p:spTgt spid="97"/>
                                        </p:tgtEl>
                                      </p:cBhvr>
                                    </p:animEffect>
                                    <p:animScale>
                                      <p:cBhvr>
                                        <p:cTn id="36" dur="250" autoRev="1" fill="hold"/>
                                        <p:tgtEl>
                                          <p:spTgt spid="97"/>
                                        </p:tgtEl>
                                      </p:cBhvr>
                                      <p:by x="105000" y="105000"/>
                                    </p:animScale>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3" grpId="0" animBg="1"/>
      <p:bldP spid="96" grpId="0"/>
      <p:bldP spid="9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620688"/>
            <a:ext cx="8280920" cy="800219"/>
          </a:xfrm>
          <a:prstGeom prst="rect">
            <a:avLst/>
          </a:prstGeom>
        </p:spPr>
        <p:txBody>
          <a:bodyPr wrap="square">
            <a:spAutoFit/>
          </a:bodyPr>
          <a:lstStyle/>
          <a:p>
            <a:pPr algn="ctr"/>
            <a:r>
              <a:rPr lang="es-ES_tradnl" sz="2800" b="1" dirty="0" smtClean="0">
                <a:effectLst>
                  <a:outerShdw blurRad="38100" dist="38100" dir="2700000" algn="tl">
                    <a:srgbClr val="000000">
                      <a:alpha val="43137"/>
                    </a:srgbClr>
                  </a:outerShdw>
                </a:effectLst>
              </a:rPr>
              <a:t>EXAMEN PREVIO</a:t>
            </a:r>
          </a:p>
          <a:p>
            <a:pPr algn="ctr"/>
            <a:r>
              <a:rPr lang="es-ES_tradnl" b="1" dirty="0" smtClean="0">
                <a:solidFill>
                  <a:srgbClr val="FF0000"/>
                </a:solidFill>
              </a:rPr>
              <a:t>Artículo 74.</a:t>
            </a:r>
            <a:endParaRPr lang="es-MX" dirty="0">
              <a:solidFill>
                <a:srgbClr val="FF0000"/>
              </a:solidFill>
            </a:endParaRPr>
          </a:p>
        </p:txBody>
      </p:sp>
      <p:sp>
        <p:nvSpPr>
          <p:cNvPr id="3" name="2 Rectángulo"/>
          <p:cNvSpPr/>
          <p:nvPr/>
        </p:nvSpPr>
        <p:spPr>
          <a:xfrm>
            <a:off x="467544" y="2348880"/>
            <a:ext cx="8208912" cy="2308324"/>
          </a:xfrm>
          <a:prstGeom prst="rect">
            <a:avLst/>
          </a:prstGeom>
        </p:spPr>
        <p:txBody>
          <a:bodyPr wrap="square">
            <a:spAutoFit/>
          </a:bodyPr>
          <a:lstStyle/>
          <a:p>
            <a:pPr algn="just"/>
            <a:r>
              <a:rPr lang="es-ES_tradnl" sz="2400" dirty="0" smtClean="0"/>
              <a:t>El declarante o su representante, podrán efectuar el examen previo de la mercancía por despachar, para reconocerlas, a efecto de declararlas correctamente, autodeterminar las obligaciones tributarias y cumplir con las no tributarias. Los requisitos y procedimientos para efectuar el examen previo, se regularán en el Reglamento.</a:t>
            </a:r>
            <a:endParaRPr lang="es-MX" sz="2400" dirty="0"/>
          </a:p>
        </p:txBody>
      </p:sp>
      <p:sp>
        <p:nvSpPr>
          <p:cNvPr id="4" name="3 CuadroTexto"/>
          <p:cNvSpPr txBox="1"/>
          <p:nvPr/>
        </p:nvSpPr>
        <p:spPr>
          <a:xfrm>
            <a:off x="5148064" y="5517232"/>
            <a:ext cx="288032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MX" dirty="0" smtClean="0"/>
              <a:t>Arto. 311 -313 RECAUCA</a:t>
            </a:r>
            <a:endParaRPr lang="es-MX" dirty="0"/>
          </a:p>
        </p:txBody>
      </p:sp>
      <p:sp>
        <p:nvSpPr>
          <p:cNvPr id="5" name="4 Marcador de número de diapositiva"/>
          <p:cNvSpPr>
            <a:spLocks noGrp="1"/>
          </p:cNvSpPr>
          <p:nvPr>
            <p:ph type="sldNum" sz="quarter" idx="12"/>
          </p:nvPr>
        </p:nvSpPr>
        <p:spPr/>
        <p:txBody>
          <a:bodyPr/>
          <a:lstStyle/>
          <a:p>
            <a:pPr>
              <a:defRPr/>
            </a:pPr>
            <a:fld id="{AFCCE901-4B63-4E77-BD83-AB13BC738E40}" type="slidenum">
              <a:rPr lang="es-MX" smtClean="0"/>
              <a:pPr>
                <a:defRPr/>
              </a:pPr>
              <a:t>8</a:t>
            </a:fld>
            <a:endParaRPr lang="es-MX"/>
          </a:p>
        </p:txBody>
      </p:sp>
      <p:sp>
        <p:nvSpPr>
          <p:cNvPr id="7" name="6 Botón de acción: Volver">
            <a:hlinkClick r:id="" action="ppaction://hlinkshowjump?jump=lastslideviewed" highlightClick="1"/>
          </p:cNvPr>
          <p:cNvSpPr/>
          <p:nvPr/>
        </p:nvSpPr>
        <p:spPr>
          <a:xfrm>
            <a:off x="8286776" y="5715016"/>
            <a:ext cx="500066" cy="571504"/>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95536" y="332656"/>
            <a:ext cx="8352928" cy="2246769"/>
          </a:xfrm>
          <a:prstGeom prst="rect">
            <a:avLst/>
          </a:prstGeom>
        </p:spPr>
        <p:txBody>
          <a:bodyPr wrap="square">
            <a:spAutoFit/>
          </a:bodyPr>
          <a:lstStyle/>
          <a:p>
            <a:pPr algn="just"/>
            <a:endParaRPr lang="es-ES_tradnl" sz="2000" b="1" dirty="0" smtClean="0">
              <a:latin typeface="Arial Black" pitchFamily="34" charset="0"/>
            </a:endParaRPr>
          </a:p>
          <a:p>
            <a:pPr algn="just"/>
            <a:endParaRPr lang="es-ES_tradnl" sz="2000" b="1" dirty="0">
              <a:latin typeface="Arial Black" pitchFamily="34" charset="0"/>
            </a:endParaRPr>
          </a:p>
          <a:p>
            <a:pPr algn="just"/>
            <a:endParaRPr lang="es-ES_tradnl" sz="2000" b="1" dirty="0" smtClean="0">
              <a:latin typeface="Arial Black" pitchFamily="34" charset="0"/>
            </a:endParaRPr>
          </a:p>
          <a:p>
            <a:pPr algn="just"/>
            <a:r>
              <a:rPr lang="es-ES_tradnl" sz="2000" b="1" dirty="0" smtClean="0">
                <a:latin typeface="Arial Black" pitchFamily="34" charset="0"/>
              </a:rPr>
              <a:t>ELEMENTOS </a:t>
            </a:r>
            <a:r>
              <a:rPr lang="es-ES_tradnl" sz="2000" b="1" dirty="0" smtClean="0">
                <a:latin typeface="Arial Black" pitchFamily="34" charset="0"/>
              </a:rPr>
              <a:t>EN QUE SE BASA LA APLICACIÓN DE LOS DERECHOS ARANCELARIOS Y DEMÁS MEDIDAS PREVISTAS EN EL MARCO DE LOS INTERCAMBIOS DE MERCANCÍAS</a:t>
            </a:r>
            <a:endParaRPr lang="es-MX" sz="2000" b="1" dirty="0">
              <a:latin typeface="Arial Black" pitchFamily="34" charset="0"/>
            </a:endParaRPr>
          </a:p>
        </p:txBody>
      </p:sp>
      <p:sp>
        <p:nvSpPr>
          <p:cNvPr id="5" name="4 Rectángulo"/>
          <p:cNvSpPr/>
          <p:nvPr/>
        </p:nvSpPr>
        <p:spPr>
          <a:xfrm>
            <a:off x="395536" y="2060848"/>
            <a:ext cx="8136904" cy="2689904"/>
          </a:xfrm>
          <a:prstGeom prst="rect">
            <a:avLst/>
          </a:prstGeom>
        </p:spPr>
        <p:txBody>
          <a:bodyPr wrap="square">
            <a:spAutoFit/>
          </a:bodyPr>
          <a:lstStyle/>
          <a:p>
            <a:pPr>
              <a:lnSpc>
                <a:spcPct val="300000"/>
              </a:lnSpc>
            </a:pPr>
            <a:r>
              <a:rPr lang="es-ES_tradnl" sz="2000" b="1" dirty="0" smtClean="0"/>
              <a:t>ARANCEL</a:t>
            </a:r>
          </a:p>
          <a:p>
            <a:pPr>
              <a:lnSpc>
                <a:spcPct val="300000"/>
              </a:lnSpc>
            </a:pPr>
            <a:r>
              <a:rPr lang="es-ES_tradnl" sz="2000" b="1" dirty="0" smtClean="0"/>
              <a:t> ORIGEN </a:t>
            </a:r>
          </a:p>
          <a:p>
            <a:pPr>
              <a:lnSpc>
                <a:spcPct val="300000"/>
              </a:lnSpc>
            </a:pPr>
            <a:r>
              <a:rPr lang="es-ES_tradnl" sz="2000" b="1" dirty="0" smtClean="0"/>
              <a:t> VALOR EN ADUANA DE LAS MERCANCÍAS</a:t>
            </a:r>
            <a:endParaRPr lang="es-MX" sz="2000" b="1" dirty="0"/>
          </a:p>
        </p:txBody>
      </p:sp>
      <p:sp>
        <p:nvSpPr>
          <p:cNvPr id="6" name="5 Marcador de número de diapositiva"/>
          <p:cNvSpPr>
            <a:spLocks noGrp="1"/>
          </p:cNvSpPr>
          <p:nvPr>
            <p:ph type="sldNum" sz="quarter" idx="12"/>
          </p:nvPr>
        </p:nvSpPr>
        <p:spPr/>
        <p:txBody>
          <a:bodyPr/>
          <a:lstStyle/>
          <a:p>
            <a:pPr>
              <a:defRPr/>
            </a:pPr>
            <a:fld id="{AFCCE901-4B63-4E77-BD83-AB13BC738E40}" type="slidenum">
              <a:rPr lang="es-MX" smtClean="0"/>
              <a:pPr>
                <a:defRPr/>
              </a:pPr>
              <a:t>9</a:t>
            </a:fld>
            <a:endParaRPr lang="es-MX"/>
          </a:p>
        </p:txBody>
      </p:sp>
      <p:sp>
        <p:nvSpPr>
          <p:cNvPr id="9" name="8 Botón de acción: Hacia delante o Siguiente">
            <a:hlinkClick r:id="" action="ppaction://hlinkshowjump?jump=nextslide" highlightClick="1"/>
          </p:cNvPr>
          <p:cNvSpPr/>
          <p:nvPr/>
        </p:nvSpPr>
        <p:spPr>
          <a:xfrm>
            <a:off x="7358082" y="5929330"/>
            <a:ext cx="785818"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332656"/>
            <a:ext cx="8136904" cy="707886"/>
          </a:xfrm>
          <a:prstGeom prst="rect">
            <a:avLst/>
          </a:prstGeom>
        </p:spPr>
        <p:txBody>
          <a:bodyPr wrap="square">
            <a:spAutoFit/>
          </a:bodyPr>
          <a:lstStyle/>
          <a:p>
            <a:pPr algn="ctr"/>
            <a:r>
              <a:rPr lang="es-ES_tradnl" sz="2800" b="1" dirty="0" smtClean="0"/>
              <a:t>ARANCEL</a:t>
            </a:r>
          </a:p>
          <a:p>
            <a:pPr algn="ctr"/>
            <a:r>
              <a:rPr lang="es-ES_tradnl" sz="1200" b="1" dirty="0" smtClean="0">
                <a:solidFill>
                  <a:srgbClr val="FF0000"/>
                </a:solidFill>
              </a:rPr>
              <a:t>Artículo 41 CAUCA</a:t>
            </a:r>
            <a:endParaRPr lang="es-MX" sz="1200" dirty="0">
              <a:solidFill>
                <a:srgbClr val="FF0000"/>
              </a:solidFill>
            </a:endParaRPr>
          </a:p>
        </p:txBody>
      </p:sp>
      <p:sp>
        <p:nvSpPr>
          <p:cNvPr id="3" name="2 Rectángulo"/>
          <p:cNvSpPr/>
          <p:nvPr/>
        </p:nvSpPr>
        <p:spPr>
          <a:xfrm>
            <a:off x="467544" y="1196752"/>
            <a:ext cx="8136904" cy="4524315"/>
          </a:xfrm>
          <a:prstGeom prst="rect">
            <a:avLst/>
          </a:prstGeom>
        </p:spPr>
        <p:txBody>
          <a:bodyPr wrap="square">
            <a:spAutoFit/>
          </a:bodyPr>
          <a:lstStyle/>
          <a:p>
            <a:pPr algn="just"/>
            <a:r>
              <a:rPr lang="es-ES_tradnl" sz="2400" dirty="0" smtClean="0"/>
              <a:t>El Arancel Centroamericano de Importación, que figura como Anexo A del Convenio sobre el Régimen Arancelario y Aduanero Centroamericano, es el instrumento que contiene la nomenclatura para la clasificación oficial de las mercancías que sean susceptibles de ser importadas al territorio de los Estados Parte, así como los derechos arancelarios a la importación y las normas que regulan la ejecución de sus disposiciones.</a:t>
            </a:r>
          </a:p>
          <a:p>
            <a:pPr algn="just"/>
            <a:endParaRPr lang="es-MX" sz="2400" dirty="0" smtClean="0"/>
          </a:p>
          <a:p>
            <a:pPr algn="just"/>
            <a:r>
              <a:rPr lang="es-ES_tradnl" sz="2400" dirty="0" smtClean="0"/>
              <a:t>El Sistema Arancelario Centroamericano (SAC) constituye la clasificación oficial de las mercancías de importación y exportación a nivel centroamericano.</a:t>
            </a:r>
            <a:endParaRPr lang="es-MX" sz="2400" dirty="0"/>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10</a:t>
            </a:fld>
            <a:endParaRPr lang="es-MX"/>
          </a:p>
        </p:txBody>
      </p:sp>
      <p:sp>
        <p:nvSpPr>
          <p:cNvPr id="7" name="6 Botón de acción: Hacia delante o Siguiente">
            <a:hlinkClick r:id="" action="ppaction://hlinkshowjump?jump=nextslide" highlightClick="1"/>
          </p:cNvPr>
          <p:cNvSpPr/>
          <p:nvPr/>
        </p:nvSpPr>
        <p:spPr>
          <a:xfrm>
            <a:off x="7358082" y="5857892"/>
            <a:ext cx="785818"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836712"/>
            <a:ext cx="8064896" cy="707886"/>
          </a:xfrm>
          <a:prstGeom prst="rect">
            <a:avLst/>
          </a:prstGeom>
        </p:spPr>
        <p:txBody>
          <a:bodyPr wrap="square">
            <a:spAutoFit/>
          </a:bodyPr>
          <a:lstStyle/>
          <a:p>
            <a:pPr algn="ctr"/>
            <a:r>
              <a:rPr lang="es-ES_tradnl" sz="2800" b="1" dirty="0" smtClean="0"/>
              <a:t>ORIGEN DE LAS MERCANCÍAS</a:t>
            </a:r>
          </a:p>
          <a:p>
            <a:pPr algn="ctr"/>
            <a:r>
              <a:rPr lang="es-ES_tradnl" sz="1200" b="1" dirty="0" smtClean="0">
                <a:solidFill>
                  <a:srgbClr val="FF0000"/>
                </a:solidFill>
              </a:rPr>
              <a:t>Artículo 43 CAUCA.</a:t>
            </a:r>
            <a:endParaRPr lang="es-MX" sz="1200" dirty="0">
              <a:solidFill>
                <a:srgbClr val="FF0000"/>
              </a:solidFill>
            </a:endParaRPr>
          </a:p>
        </p:txBody>
      </p:sp>
      <p:sp>
        <p:nvSpPr>
          <p:cNvPr id="3" name="2 Rectángulo"/>
          <p:cNvSpPr/>
          <p:nvPr/>
        </p:nvSpPr>
        <p:spPr>
          <a:xfrm>
            <a:off x="539552" y="2348880"/>
            <a:ext cx="8208912" cy="2862322"/>
          </a:xfrm>
          <a:prstGeom prst="rect">
            <a:avLst/>
          </a:prstGeom>
        </p:spPr>
        <p:txBody>
          <a:bodyPr wrap="square">
            <a:spAutoFit/>
          </a:bodyPr>
          <a:lstStyle/>
          <a:p>
            <a:pPr algn="just"/>
            <a:r>
              <a:rPr lang="es-ES_tradnl" sz="2000" dirty="0" smtClean="0"/>
              <a:t>La determinación, ámbito de aplicación, criterios para la determinación y demás procedimientos relacionados con el origen de las mercancías centroamericanas se efectuarán conforme lo establecido en el Reglamento.</a:t>
            </a:r>
          </a:p>
          <a:p>
            <a:pPr algn="just"/>
            <a:endParaRPr lang="es-MX" sz="2000" dirty="0" smtClean="0"/>
          </a:p>
          <a:p>
            <a:pPr algn="just"/>
            <a:r>
              <a:rPr lang="es-ES_tradnl" sz="2000" dirty="0" smtClean="0"/>
              <a:t>En lo relacionado con el origen de mercancías de terceros países con los cuales los Estados Parte hayan suscrito o suscriban acuerdos o tratados comerciales internacionales bilaterales o multilaterales, se aplicarán las normas contenidas en los mismos. </a:t>
            </a:r>
            <a:endParaRPr lang="es-MX" sz="2000" dirty="0"/>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11</a:t>
            </a:fld>
            <a:endParaRPr lang="es-MX"/>
          </a:p>
        </p:txBody>
      </p:sp>
      <p:sp>
        <p:nvSpPr>
          <p:cNvPr id="7" name="6 Botón de acción: Hacia delante o Siguiente">
            <a:hlinkClick r:id="" action="ppaction://hlinkshowjump?jump=nextslide" highlightClick="1"/>
          </p:cNvPr>
          <p:cNvSpPr/>
          <p:nvPr/>
        </p:nvSpPr>
        <p:spPr>
          <a:xfrm>
            <a:off x="7358082" y="5857892"/>
            <a:ext cx="785818"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764704"/>
            <a:ext cx="7920880" cy="707886"/>
          </a:xfrm>
          <a:prstGeom prst="rect">
            <a:avLst/>
          </a:prstGeom>
        </p:spPr>
        <p:txBody>
          <a:bodyPr wrap="square">
            <a:spAutoFit/>
          </a:bodyPr>
          <a:lstStyle/>
          <a:p>
            <a:pPr algn="ctr"/>
            <a:r>
              <a:rPr lang="es-ES_tradnl" sz="2800" b="1" dirty="0" smtClean="0"/>
              <a:t>VALOR EN ADUANA</a:t>
            </a:r>
          </a:p>
          <a:p>
            <a:pPr algn="ctr"/>
            <a:r>
              <a:rPr lang="es-ES_tradnl" sz="1200" b="1" dirty="0" smtClean="0">
                <a:solidFill>
                  <a:srgbClr val="FF0000"/>
                </a:solidFill>
              </a:rPr>
              <a:t>Artículo 44 CAUCA.</a:t>
            </a:r>
            <a:endParaRPr lang="es-MX" sz="1200" dirty="0">
              <a:solidFill>
                <a:srgbClr val="FF0000"/>
              </a:solidFill>
            </a:endParaRPr>
          </a:p>
        </p:txBody>
      </p:sp>
      <p:sp>
        <p:nvSpPr>
          <p:cNvPr id="3" name="2 Rectángulo"/>
          <p:cNvSpPr/>
          <p:nvPr/>
        </p:nvSpPr>
        <p:spPr>
          <a:xfrm>
            <a:off x="467544" y="1916832"/>
            <a:ext cx="8208912" cy="3477875"/>
          </a:xfrm>
          <a:prstGeom prst="rect">
            <a:avLst/>
          </a:prstGeom>
        </p:spPr>
        <p:txBody>
          <a:bodyPr wrap="square">
            <a:spAutoFit/>
          </a:bodyPr>
          <a:lstStyle/>
          <a:p>
            <a:pPr algn="just"/>
            <a:r>
              <a:rPr lang="es-ES_tradnl" sz="2000" dirty="0" smtClean="0"/>
              <a:t>El valor en aduana constituye la base imponible para la aplicación de los derechos arancelarios a la importación (DAI), de las mercancías importadas o internadas al territorio aduanero de los Estados Parte.</a:t>
            </a:r>
          </a:p>
          <a:p>
            <a:pPr algn="just"/>
            <a:endParaRPr lang="es-MX" sz="2000" dirty="0" smtClean="0"/>
          </a:p>
          <a:p>
            <a:pPr algn="just"/>
            <a:r>
              <a:rPr lang="es-ES_tradnl" sz="2000" dirty="0" smtClean="0"/>
              <a:t>Dicho valor será determinado de conformidad con las disposiciones del Acuerdo relativo a la aplicación del artículo VII del Acuerdo General sobre Aranceles Aduaneros y Comercio de 1994 y las del capítulo correspondiente en el Reglamento.</a:t>
            </a:r>
          </a:p>
          <a:p>
            <a:pPr algn="just"/>
            <a:endParaRPr lang="es-MX" sz="2000" dirty="0" smtClean="0"/>
          </a:p>
          <a:p>
            <a:pPr algn="just"/>
            <a:r>
              <a:rPr lang="es-ES_tradnl" sz="2000" dirty="0" smtClean="0"/>
              <a:t>El valor en aduana será aplicable a las mercancías importadas o internadas estén o no afectas al pago de tributos.</a:t>
            </a:r>
            <a:endParaRPr lang="es-MX" sz="2000" dirty="0"/>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12</a:t>
            </a:fld>
            <a:endParaRPr lang="es-MX"/>
          </a:p>
        </p:txBody>
      </p:sp>
      <p:sp>
        <p:nvSpPr>
          <p:cNvPr id="7" name="6 Botón de acción: Hacia delante o Siguiente">
            <a:hlinkClick r:id="" action="ppaction://hlinkshowjump?jump=nextslide" highlightClick="1"/>
          </p:cNvPr>
          <p:cNvSpPr/>
          <p:nvPr/>
        </p:nvSpPr>
        <p:spPr>
          <a:xfrm>
            <a:off x="7358082" y="5857892"/>
            <a:ext cx="785818"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51520" y="260648"/>
            <a:ext cx="8496944" cy="1231106"/>
          </a:xfrm>
          <a:prstGeom prst="rect">
            <a:avLst/>
          </a:prstGeom>
        </p:spPr>
        <p:txBody>
          <a:bodyPr wrap="square">
            <a:spAutoFit/>
          </a:bodyPr>
          <a:lstStyle/>
          <a:p>
            <a:pPr algn="ctr"/>
            <a:r>
              <a:rPr lang="es-ES_tradnl" sz="2800" b="1" dirty="0" smtClean="0"/>
              <a:t>CONSTITUCIÓN DE LAS OBLIGACIONES </a:t>
            </a:r>
          </a:p>
          <a:p>
            <a:pPr algn="ctr"/>
            <a:r>
              <a:rPr lang="es-ES_tradnl" sz="2800" b="1" dirty="0" smtClean="0"/>
              <a:t>ADUANERAS</a:t>
            </a:r>
          </a:p>
          <a:p>
            <a:pPr algn="ctr"/>
            <a:r>
              <a:rPr lang="es-ES_tradnl" b="1" dirty="0" smtClean="0">
                <a:solidFill>
                  <a:srgbClr val="FF0000"/>
                </a:solidFill>
              </a:rPr>
              <a:t>Artículo 45 CAUCA</a:t>
            </a:r>
            <a:r>
              <a:rPr lang="es-ES_tradnl" b="1" dirty="0" smtClean="0"/>
              <a:t>.</a:t>
            </a:r>
            <a:endParaRPr lang="es-MX" dirty="0"/>
          </a:p>
        </p:txBody>
      </p:sp>
      <p:sp>
        <p:nvSpPr>
          <p:cNvPr id="4" name="3 Rectángulo"/>
          <p:cNvSpPr/>
          <p:nvPr/>
        </p:nvSpPr>
        <p:spPr>
          <a:xfrm>
            <a:off x="323528" y="1556792"/>
            <a:ext cx="8352928" cy="4524315"/>
          </a:xfrm>
          <a:prstGeom prst="rect">
            <a:avLst/>
          </a:prstGeom>
        </p:spPr>
        <p:txBody>
          <a:bodyPr wrap="square">
            <a:spAutoFit/>
          </a:bodyPr>
          <a:lstStyle/>
          <a:p>
            <a:pPr algn="just"/>
            <a:r>
              <a:rPr lang="es-ES_tradnl" sz="2400" dirty="0" smtClean="0"/>
              <a:t>La obligación aduanera esta constituida por el conjunto de obligaciones tributarias y no tributarias que surgen entre el Estado y los particulares, como consecuencia del ingreso o salida de mercancías del territorio aduanero.</a:t>
            </a:r>
          </a:p>
          <a:p>
            <a:pPr algn="just"/>
            <a:endParaRPr lang="es-MX" sz="2400" dirty="0" smtClean="0"/>
          </a:p>
          <a:p>
            <a:pPr algn="just"/>
            <a:r>
              <a:rPr lang="es-ES_tradnl" sz="2400" dirty="0" smtClean="0"/>
              <a:t>La obligación tributaria aduanera está constituida por los tributos exigibles en la importación o exportación de mercancías.</a:t>
            </a:r>
          </a:p>
          <a:p>
            <a:pPr algn="just"/>
            <a:endParaRPr lang="es-MX" sz="2400" dirty="0" smtClean="0"/>
          </a:p>
          <a:p>
            <a:pPr algn="just"/>
            <a:r>
              <a:rPr lang="es-ES_tradnl" sz="2400" dirty="0" smtClean="0"/>
              <a:t>Las obligaciones no tributarias comprenden las restricciones y regulaciones no arancelarias, cuyo cumplimiento sea legalmente exigible.</a:t>
            </a:r>
            <a:endParaRPr lang="es-MX" sz="2400" dirty="0"/>
          </a:p>
        </p:txBody>
      </p:sp>
      <p:sp>
        <p:nvSpPr>
          <p:cNvPr id="5" name="4 Marcador de número de diapositiva"/>
          <p:cNvSpPr>
            <a:spLocks noGrp="1"/>
          </p:cNvSpPr>
          <p:nvPr>
            <p:ph type="sldNum" sz="quarter" idx="12"/>
          </p:nvPr>
        </p:nvSpPr>
        <p:spPr/>
        <p:txBody>
          <a:bodyPr/>
          <a:lstStyle/>
          <a:p>
            <a:pPr>
              <a:defRPr/>
            </a:pPr>
            <a:fld id="{AFCCE901-4B63-4E77-BD83-AB13BC738E40}" type="slidenum">
              <a:rPr lang="es-MX" smtClean="0"/>
              <a:pPr>
                <a:defRPr/>
              </a:pPr>
              <a:t>13</a:t>
            </a:fld>
            <a:endParaRPr lang="es-MX"/>
          </a:p>
        </p:txBody>
      </p:sp>
      <p:sp>
        <p:nvSpPr>
          <p:cNvPr id="8" name="7 Botón de acción: Hacia delante o Siguiente">
            <a:hlinkClick r:id="" action="ppaction://hlinkshowjump?jump=nextslide" highlightClick="1"/>
          </p:cNvPr>
          <p:cNvSpPr/>
          <p:nvPr/>
        </p:nvSpPr>
        <p:spPr>
          <a:xfrm>
            <a:off x="7358082" y="5857892"/>
            <a:ext cx="785818"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260648"/>
            <a:ext cx="8640960" cy="1415772"/>
          </a:xfrm>
          <a:prstGeom prst="rect">
            <a:avLst/>
          </a:prstGeom>
        </p:spPr>
        <p:txBody>
          <a:bodyPr wrap="square">
            <a:spAutoFit/>
          </a:bodyPr>
          <a:lstStyle/>
          <a:p>
            <a:pPr algn="ctr"/>
            <a:r>
              <a:rPr lang="es-ES_tradnl" b="1" dirty="0" smtClean="0"/>
              <a:t> </a:t>
            </a:r>
            <a:r>
              <a:rPr lang="es-ES_tradnl" sz="2800" b="1" dirty="0" smtClean="0"/>
              <a:t>NACIMIENTO DE LA OBLIGACIÓN TRIBUTARIA ADUANERA</a:t>
            </a:r>
          </a:p>
          <a:p>
            <a:pPr algn="ctr"/>
            <a:r>
              <a:rPr lang="es-ES_tradnl" sz="1200" b="1" dirty="0" smtClean="0">
                <a:solidFill>
                  <a:srgbClr val="FF0000"/>
                </a:solidFill>
              </a:rPr>
              <a:t>Artículo 46 CAUCA</a:t>
            </a:r>
          </a:p>
          <a:p>
            <a:endParaRPr lang="es-MX" dirty="0"/>
          </a:p>
        </p:txBody>
      </p:sp>
      <p:sp>
        <p:nvSpPr>
          <p:cNvPr id="3" name="2 Rectángulo"/>
          <p:cNvSpPr/>
          <p:nvPr/>
        </p:nvSpPr>
        <p:spPr>
          <a:xfrm>
            <a:off x="467544" y="2060848"/>
            <a:ext cx="8208912" cy="3416320"/>
          </a:xfrm>
          <a:prstGeom prst="rect">
            <a:avLst/>
          </a:prstGeom>
        </p:spPr>
        <p:txBody>
          <a:bodyPr wrap="square">
            <a:spAutoFit/>
          </a:bodyPr>
          <a:lstStyle/>
          <a:p>
            <a:pPr algn="just"/>
            <a:r>
              <a:rPr lang="es-ES_tradnl" sz="2400" dirty="0" smtClean="0"/>
              <a:t>Para efectos de su determinación, la obligación tributaria aduanera nace:</a:t>
            </a:r>
          </a:p>
          <a:p>
            <a:pPr algn="just"/>
            <a:endParaRPr lang="es-MX" sz="2400" dirty="0" smtClean="0"/>
          </a:p>
          <a:p>
            <a:pPr marL="457200" indent="-457200" algn="just"/>
            <a:r>
              <a:rPr lang="es-ES_tradnl" sz="2400" dirty="0" smtClean="0"/>
              <a:t>1° Al momento de la aceptación de la declaración de mercancías, en los regímenes de importación o exportación definitiva y sus modalidades</a:t>
            </a:r>
            <a:endParaRPr lang="es-MX" sz="2400" dirty="0" smtClean="0"/>
          </a:p>
          <a:p>
            <a:pPr algn="just"/>
            <a:endParaRPr lang="es-ES_tradnl" sz="2400" dirty="0" smtClean="0"/>
          </a:p>
          <a:p>
            <a:pPr marL="457200" indent="-457200" algn="just"/>
            <a:r>
              <a:rPr lang="es-ES_tradnl" sz="2400" dirty="0" smtClean="0"/>
              <a:t>2°  Al momento en que las mercancías causen abandono tácito </a:t>
            </a:r>
            <a:endParaRPr lang="es-MX" sz="2400" dirty="0"/>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14</a:t>
            </a:fld>
            <a:endParaRPr lang="es-MX"/>
          </a:p>
        </p:txBody>
      </p:sp>
      <p:sp>
        <p:nvSpPr>
          <p:cNvPr id="7" name="6 Botón de acción: Hacia delante o Siguiente">
            <a:hlinkClick r:id="" action="ppaction://hlinkshowjump?jump=nextslide" highlightClick="1"/>
          </p:cNvPr>
          <p:cNvSpPr/>
          <p:nvPr/>
        </p:nvSpPr>
        <p:spPr>
          <a:xfrm>
            <a:off x="7358082" y="5857892"/>
            <a:ext cx="785818" cy="42862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3864" y="500586"/>
            <a:ext cx="8280920" cy="1138773"/>
          </a:xfrm>
          <a:prstGeom prst="rect">
            <a:avLst/>
          </a:prstGeom>
        </p:spPr>
        <p:txBody>
          <a:bodyPr wrap="square">
            <a:spAutoFit/>
          </a:bodyPr>
          <a:lstStyle/>
          <a:p>
            <a:pPr algn="ctr"/>
            <a:r>
              <a:rPr lang="es-ES_tradnl" sz="2800" b="1" dirty="0" smtClean="0"/>
              <a:t>PERSONAS A QUIENES CORRESPONDE EFECTUAR LA DETERMINACIÓN</a:t>
            </a:r>
          </a:p>
          <a:p>
            <a:pPr algn="ctr"/>
            <a:r>
              <a:rPr lang="es-ES_tradnl" sz="1200" b="1" dirty="0" smtClean="0">
                <a:solidFill>
                  <a:srgbClr val="FF0000"/>
                </a:solidFill>
              </a:rPr>
              <a:t>Artículo 50. CAUCA</a:t>
            </a:r>
            <a:endParaRPr lang="es-MX" sz="1200" dirty="0">
              <a:solidFill>
                <a:srgbClr val="FF0000"/>
              </a:solidFill>
            </a:endParaRPr>
          </a:p>
        </p:txBody>
      </p:sp>
      <p:sp>
        <p:nvSpPr>
          <p:cNvPr id="3" name="2 Rectángulo"/>
          <p:cNvSpPr/>
          <p:nvPr/>
        </p:nvSpPr>
        <p:spPr>
          <a:xfrm>
            <a:off x="467544" y="1916832"/>
            <a:ext cx="8136904" cy="3477875"/>
          </a:xfrm>
          <a:prstGeom prst="rect">
            <a:avLst/>
          </a:prstGeom>
        </p:spPr>
        <p:txBody>
          <a:bodyPr wrap="square">
            <a:spAutoFit/>
          </a:bodyPr>
          <a:lstStyle/>
          <a:p>
            <a:pPr algn="just"/>
            <a:r>
              <a:rPr lang="es-ES_tradnl" sz="2000" dirty="0" smtClean="0"/>
              <a:t>Como regla general, corresponderá al declarante o a su representante, bajo el sistema de autodeterminación, realizar la determinación de la obligación tributaria aduanera y cumplir con los demás requisitos y formalidades necesarios para la aplicación del régimen que corresponda, previo a la presentación de la declaración ante el Servicio Aduanero.</a:t>
            </a:r>
          </a:p>
          <a:p>
            <a:pPr algn="just"/>
            <a:endParaRPr lang="es-MX" sz="2000" dirty="0" smtClean="0"/>
          </a:p>
          <a:p>
            <a:pPr algn="just"/>
            <a:r>
              <a:rPr lang="es-ES_tradnl" sz="2000" dirty="0" smtClean="0"/>
              <a:t>Excepcionalmente, la Autoridad Aduanera efectuará la liquidación de los tributos con base en la información proporcionada por el declarante. Tales casos de excepción, serán determinados por el Reglamento.</a:t>
            </a:r>
            <a:endParaRPr lang="es-MX" sz="2000" dirty="0"/>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15</a:t>
            </a:fld>
            <a:endParaRPr lang="es-MX"/>
          </a:p>
        </p:txBody>
      </p:sp>
      <p:sp>
        <p:nvSpPr>
          <p:cNvPr id="7" name="6 Botón de acción: Volver">
            <a:hlinkClick r:id="rId2" action="ppaction://hlinksldjump" highlightClick="1"/>
          </p:cNvPr>
          <p:cNvSpPr/>
          <p:nvPr/>
        </p:nvSpPr>
        <p:spPr>
          <a:xfrm>
            <a:off x="7500958" y="5572140"/>
            <a:ext cx="500066" cy="642942"/>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836712"/>
            <a:ext cx="8352928" cy="1415772"/>
          </a:xfrm>
          <a:prstGeom prst="rect">
            <a:avLst/>
          </a:prstGeom>
        </p:spPr>
        <p:txBody>
          <a:bodyPr wrap="square">
            <a:spAutoFit/>
          </a:bodyPr>
          <a:lstStyle/>
          <a:p>
            <a:pPr algn="ctr"/>
            <a:endParaRPr lang="es-ES_tradnl" sz="2800" b="1" dirty="0" smtClean="0">
              <a:solidFill>
                <a:srgbClr val="1F497D"/>
              </a:solidFill>
              <a:effectLst>
                <a:outerShdw blurRad="38100" dist="38100" dir="2700000" algn="tl">
                  <a:srgbClr val="000000">
                    <a:alpha val="43137"/>
                  </a:srgbClr>
                </a:outerShdw>
              </a:effectLst>
            </a:endParaRPr>
          </a:p>
          <a:p>
            <a:pPr algn="ctr"/>
            <a:r>
              <a:rPr lang="es-ES_tradnl" sz="2800" b="1" dirty="0" smtClean="0">
                <a:effectLst>
                  <a:outerShdw blurRad="38100" dist="38100" dir="2700000" algn="tl">
                    <a:srgbClr val="000000">
                      <a:alpha val="43137"/>
                    </a:srgbClr>
                  </a:outerShdw>
                </a:effectLst>
              </a:rPr>
              <a:t>DECLARACIÓN DE MERCANCÍAS</a:t>
            </a:r>
          </a:p>
          <a:p>
            <a:pPr algn="ctr"/>
            <a:r>
              <a:rPr lang="es-ES_tradnl" sz="1200" b="1" dirty="0" smtClean="0">
                <a:solidFill>
                  <a:srgbClr val="FF0000"/>
                </a:solidFill>
              </a:rPr>
              <a:t>Artículo 77 CAUCA.</a:t>
            </a:r>
          </a:p>
          <a:p>
            <a:endParaRPr lang="es-MX" dirty="0">
              <a:solidFill>
                <a:srgbClr val="1F497D"/>
              </a:solidFill>
            </a:endParaRPr>
          </a:p>
        </p:txBody>
      </p:sp>
      <p:sp>
        <p:nvSpPr>
          <p:cNvPr id="3" name="2 Rectángulo"/>
          <p:cNvSpPr/>
          <p:nvPr/>
        </p:nvSpPr>
        <p:spPr>
          <a:xfrm>
            <a:off x="395536" y="2708920"/>
            <a:ext cx="8136904" cy="2677656"/>
          </a:xfrm>
          <a:prstGeom prst="rect">
            <a:avLst/>
          </a:prstGeom>
        </p:spPr>
        <p:txBody>
          <a:bodyPr wrap="square">
            <a:spAutoFit/>
          </a:bodyPr>
          <a:lstStyle/>
          <a:p>
            <a:pPr algn="just"/>
            <a:r>
              <a:rPr lang="es-ES_tradnl" sz="2400" dirty="0" smtClean="0"/>
              <a:t>Con la declaración de mercancías se expresa libre y voluntariamente el régimen al cual se someten las mercancías y se aceptan las obligaciones que este impone.</a:t>
            </a:r>
          </a:p>
          <a:p>
            <a:pPr algn="just"/>
            <a:endParaRPr lang="es-MX" sz="2400" dirty="0" smtClean="0"/>
          </a:p>
          <a:p>
            <a:pPr algn="just"/>
            <a:r>
              <a:rPr lang="es-ES_tradnl" sz="2400" dirty="0" smtClean="0"/>
              <a:t>La declaración de mercancías se entenderá efectuada bajo fe de juramento</a:t>
            </a:r>
            <a:r>
              <a:rPr lang="es-ES_tradnl" dirty="0" smtClean="0"/>
              <a:t>. </a:t>
            </a:r>
            <a:endParaRPr lang="es-MX" dirty="0"/>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16</a:t>
            </a:fld>
            <a:endParaRPr lang="es-MX"/>
          </a:p>
        </p:txBody>
      </p:sp>
      <p:sp>
        <p:nvSpPr>
          <p:cNvPr id="8" name="7 Botón de acción: Volver">
            <a:hlinkClick r:id="" action="ppaction://hlinkshowjump?jump=lastslideviewed" highlightClick="1"/>
          </p:cNvPr>
          <p:cNvSpPr/>
          <p:nvPr/>
        </p:nvSpPr>
        <p:spPr>
          <a:xfrm>
            <a:off x="7643834" y="5572140"/>
            <a:ext cx="357190" cy="500066"/>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764704"/>
            <a:ext cx="7992888" cy="4678204"/>
          </a:xfrm>
          <a:prstGeom prst="rect">
            <a:avLst/>
          </a:prstGeom>
        </p:spPr>
        <p:txBody>
          <a:bodyPr wrap="square">
            <a:spAutoFit/>
          </a:bodyPr>
          <a:lstStyle/>
          <a:p>
            <a:pPr algn="ctr"/>
            <a:endParaRPr lang="es-ES_tradnl" b="1" dirty="0" smtClean="0"/>
          </a:p>
          <a:p>
            <a:pPr algn="ctr"/>
            <a:endParaRPr lang="es-ES_tradnl" b="1" dirty="0" smtClean="0"/>
          </a:p>
          <a:p>
            <a:pPr algn="ctr"/>
            <a:r>
              <a:rPr lang="es-ES_tradnl" b="1" dirty="0" smtClean="0"/>
              <a:t> </a:t>
            </a:r>
            <a:r>
              <a:rPr lang="es-ES_tradnl" sz="2800" b="1" dirty="0" smtClean="0"/>
              <a:t>ACEPTACIÓN DE LA DECLARACIÓN</a:t>
            </a:r>
          </a:p>
          <a:p>
            <a:pPr algn="ctr"/>
            <a:r>
              <a:rPr lang="es-ES_tradnl" sz="1200" b="1" dirty="0" smtClean="0">
                <a:solidFill>
                  <a:srgbClr val="FF0000"/>
                </a:solidFill>
              </a:rPr>
              <a:t>Artículo 83 CAUCA</a:t>
            </a:r>
          </a:p>
          <a:p>
            <a:endParaRPr lang="es-ES_tradnl" b="1" dirty="0" smtClean="0"/>
          </a:p>
          <a:p>
            <a:endParaRPr lang="es-ES_tradnl" b="1" dirty="0" smtClean="0"/>
          </a:p>
          <a:p>
            <a:endParaRPr lang="es-MX" dirty="0" smtClean="0"/>
          </a:p>
          <a:p>
            <a:pPr algn="just"/>
            <a:r>
              <a:rPr lang="es-ES_tradnl" sz="2400" dirty="0" smtClean="0"/>
              <a:t>La declaración de mercancías se entenderá aceptada cuando se registre en el sistema informático del Servicio Aduanero u otro sistema autorizado.</a:t>
            </a:r>
          </a:p>
          <a:p>
            <a:pPr algn="just"/>
            <a:endParaRPr lang="es-MX" sz="2400" dirty="0" smtClean="0"/>
          </a:p>
          <a:p>
            <a:pPr algn="just"/>
            <a:r>
              <a:rPr lang="es-ES_tradnl" sz="2400" dirty="0" smtClean="0"/>
              <a:t>La realización de dicho acto no implica avalar el contenido de la declaración, ni limita las facultades de comprobación de la Autoridad Aduanera.</a:t>
            </a:r>
            <a:endParaRPr lang="es-MX" sz="2400" dirty="0"/>
          </a:p>
        </p:txBody>
      </p:sp>
      <p:sp>
        <p:nvSpPr>
          <p:cNvPr id="3" name="2 Marcador de número de diapositiva"/>
          <p:cNvSpPr>
            <a:spLocks noGrp="1"/>
          </p:cNvSpPr>
          <p:nvPr>
            <p:ph type="sldNum" sz="quarter" idx="12"/>
          </p:nvPr>
        </p:nvSpPr>
        <p:spPr/>
        <p:txBody>
          <a:bodyPr/>
          <a:lstStyle/>
          <a:p>
            <a:pPr>
              <a:defRPr/>
            </a:pPr>
            <a:fld id="{AFCCE901-4B63-4E77-BD83-AB13BC738E40}" type="slidenum">
              <a:rPr lang="es-MX" smtClean="0"/>
              <a:pPr>
                <a:defRPr/>
              </a:pPr>
              <a:t>17</a:t>
            </a:fld>
            <a:endParaRPr lang="es-MX"/>
          </a:p>
        </p:txBody>
      </p:sp>
      <p:sp>
        <p:nvSpPr>
          <p:cNvPr id="6" name="5 Botón de acción: Volver">
            <a:hlinkClick r:id="" action="ppaction://hlinkshowjump?jump=lastslideviewed" highlightClick="1"/>
          </p:cNvPr>
          <p:cNvSpPr/>
          <p:nvPr/>
        </p:nvSpPr>
        <p:spPr>
          <a:xfrm>
            <a:off x="7643834" y="5572140"/>
            <a:ext cx="357190" cy="500066"/>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332656"/>
            <a:ext cx="8280920" cy="1046440"/>
          </a:xfrm>
          <a:prstGeom prst="rect">
            <a:avLst/>
          </a:prstGeom>
        </p:spPr>
        <p:txBody>
          <a:bodyPr wrap="square">
            <a:spAutoFit/>
          </a:bodyPr>
          <a:lstStyle/>
          <a:p>
            <a:pPr algn="ctr"/>
            <a:r>
              <a:rPr lang="es-ES_tradnl" sz="2400" b="1" dirty="0" smtClean="0">
                <a:effectLst>
                  <a:outerShdw blurRad="38100" dist="38100" dir="2700000" algn="tl">
                    <a:srgbClr val="000000">
                      <a:alpha val="43137"/>
                    </a:srgbClr>
                  </a:outerShdw>
                </a:effectLst>
              </a:rPr>
              <a:t>DOCUMENTOS QUE SUSTENTAN LA DECLARACIÓN DE MERCANCÍAS</a:t>
            </a:r>
          </a:p>
          <a:p>
            <a:pPr algn="ctr"/>
            <a:r>
              <a:rPr lang="es-ES_tradnl" sz="1400" b="1" dirty="0" smtClean="0">
                <a:solidFill>
                  <a:srgbClr val="FF0000"/>
                </a:solidFill>
                <a:effectLst>
                  <a:outerShdw blurRad="38100" dist="38100" dir="2700000" algn="tl">
                    <a:srgbClr val="000000">
                      <a:alpha val="43137"/>
                    </a:srgbClr>
                  </a:outerShdw>
                </a:effectLst>
              </a:rPr>
              <a:t>ARTÍCULO 321 RECAUCA.</a:t>
            </a:r>
            <a:endParaRPr lang="es-MX" sz="1400" dirty="0">
              <a:solidFill>
                <a:srgbClr val="FF0000"/>
              </a:solidFill>
              <a:effectLst>
                <a:outerShdw blurRad="38100" dist="38100" dir="2700000" algn="tl">
                  <a:srgbClr val="000000">
                    <a:alpha val="43137"/>
                  </a:srgbClr>
                </a:outerShdw>
              </a:effectLst>
            </a:endParaRPr>
          </a:p>
        </p:txBody>
      </p:sp>
      <p:sp>
        <p:nvSpPr>
          <p:cNvPr id="3" name="2 Rectángulo"/>
          <p:cNvSpPr/>
          <p:nvPr/>
        </p:nvSpPr>
        <p:spPr>
          <a:xfrm>
            <a:off x="357158" y="1357298"/>
            <a:ext cx="8208912" cy="707886"/>
          </a:xfrm>
          <a:prstGeom prst="rect">
            <a:avLst/>
          </a:prstGeom>
        </p:spPr>
        <p:txBody>
          <a:bodyPr wrap="square">
            <a:spAutoFit/>
          </a:bodyPr>
          <a:lstStyle/>
          <a:p>
            <a:pPr algn="just"/>
            <a:r>
              <a:rPr lang="es-ES_tradnl" sz="2000" dirty="0" smtClean="0"/>
              <a:t>La declaración de mercancías deberá sustentarse, según el régimen aduanero de que se trate, entre otros, en los documentos siguientes:</a:t>
            </a:r>
            <a:endParaRPr lang="es-MX" sz="2000" dirty="0"/>
          </a:p>
        </p:txBody>
      </p:sp>
      <p:sp>
        <p:nvSpPr>
          <p:cNvPr id="50177" name="Rectangle 1"/>
          <p:cNvSpPr>
            <a:spLocks noChangeArrowheads="1"/>
          </p:cNvSpPr>
          <p:nvPr/>
        </p:nvSpPr>
        <p:spPr bwMode="auto">
          <a:xfrm>
            <a:off x="285720" y="2000240"/>
            <a:ext cx="842493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60000" marR="0" lvl="0" indent="-457200" algn="just" defTabSz="914400" rtl="0" eaLnBrk="1" fontAlgn="base" latinLnBrk="0" hangingPunct="1">
              <a:spcBef>
                <a:spcPct val="0"/>
              </a:spcBef>
              <a:spcAft>
                <a:spcPct val="0"/>
              </a:spcAft>
              <a:buClrTx/>
              <a:buSzTx/>
              <a:buFont typeface="+mj-lt"/>
              <a:buAutoNum type="alphaLcParenR"/>
              <a:tabLst>
                <a:tab pos="228600" algn="l"/>
              </a:tabLst>
            </a:pPr>
            <a:r>
              <a:rPr lang="es-ES_tradnl" sz="2000" dirty="0" smtClean="0"/>
              <a:t>Factura comercial cuando se trate de una compra venta internacional, o documento equivalente en los demás casos;</a:t>
            </a:r>
          </a:p>
          <a:p>
            <a:pPr marL="360000" marR="0" lvl="0" indent="-457200" algn="just" defTabSz="914400" rtl="0" eaLnBrk="1" fontAlgn="base" latinLnBrk="0" hangingPunct="1">
              <a:spcBef>
                <a:spcPct val="0"/>
              </a:spcBef>
              <a:spcAft>
                <a:spcPct val="0"/>
              </a:spcAft>
              <a:buClrTx/>
              <a:buSzTx/>
              <a:tabLst>
                <a:tab pos="228600" algn="l"/>
              </a:tabLst>
            </a:pPr>
            <a:endParaRPr lang="es-MX" sz="2000" dirty="0" smtClean="0"/>
          </a:p>
          <a:p>
            <a:pPr marL="360000" marR="0" lvl="0" indent="-457200" algn="just" defTabSz="914400" rtl="0" eaLnBrk="0" fontAlgn="base" latinLnBrk="0" hangingPunct="0">
              <a:spcBef>
                <a:spcPct val="0"/>
              </a:spcBef>
              <a:spcAft>
                <a:spcPct val="0"/>
              </a:spcAft>
              <a:buClrTx/>
              <a:buSzTx/>
              <a:buFont typeface="+mj-lt"/>
              <a:buAutoNum type="alphaLcParenR" startAt="2"/>
              <a:tabLst>
                <a:tab pos="228600" algn="l"/>
              </a:tabLst>
            </a:pPr>
            <a:r>
              <a:rPr lang="es-ES_tradnl" sz="2000" dirty="0" smtClean="0"/>
              <a:t>Documentos de transporte, tales como: conocimiento de embarque, carta de porte, guía aérea u otro documento equivalente;</a:t>
            </a:r>
          </a:p>
          <a:p>
            <a:pPr marL="360000" marR="0" lvl="0" indent="-457200" algn="just" defTabSz="914400" rtl="0" eaLnBrk="0" fontAlgn="base" latinLnBrk="0" hangingPunct="0">
              <a:spcBef>
                <a:spcPct val="0"/>
              </a:spcBef>
              <a:spcAft>
                <a:spcPct val="0"/>
              </a:spcAft>
              <a:buClrTx/>
              <a:buSzTx/>
              <a:tabLst>
                <a:tab pos="228600" algn="l"/>
              </a:tabLst>
            </a:pPr>
            <a:endParaRPr lang="es-MX" sz="2000" dirty="0" smtClean="0"/>
          </a:p>
          <a:p>
            <a:pPr marL="360000" indent="-457200" algn="just" eaLnBrk="0" hangingPunct="0">
              <a:buFont typeface="+mj-lt"/>
              <a:buAutoNum type="alphaLcParenR" startAt="3"/>
              <a:tabLst>
                <a:tab pos="228600" algn="l"/>
              </a:tabLst>
            </a:pPr>
            <a:r>
              <a:rPr lang="es-ES_tradnl" sz="2000" dirty="0" smtClean="0"/>
              <a:t>Declaración del valor en aduana de las mercancías, en su caso;</a:t>
            </a:r>
            <a:endParaRPr lang="es-MX" sz="2000" dirty="0" smtClean="0"/>
          </a:p>
          <a:p>
            <a:pPr marL="360000" marR="0" lvl="0" indent="-457200" algn="just" defTabSz="914400" rtl="0" eaLnBrk="0" fontAlgn="base" latinLnBrk="0" hangingPunct="0">
              <a:spcBef>
                <a:spcPct val="0"/>
              </a:spcBef>
              <a:spcAft>
                <a:spcPct val="0"/>
              </a:spcAft>
              <a:buClrTx/>
              <a:buSzTx/>
              <a:tabLst>
                <a:tab pos="228600" algn="l"/>
              </a:tabLst>
            </a:pPr>
            <a:endParaRPr lang="es-MX" sz="2000" dirty="0" smtClean="0"/>
          </a:p>
          <a:p>
            <a:pPr marL="360000" marR="0" lvl="0" indent="-457200" defTabSz="914400" rtl="0" eaLnBrk="0" fontAlgn="base" latinLnBrk="0" hangingPunct="0">
              <a:spcBef>
                <a:spcPct val="0"/>
              </a:spcBef>
              <a:spcAft>
                <a:spcPct val="0"/>
              </a:spcAft>
              <a:buClrTx/>
              <a:buSzTx/>
              <a:buFont typeface="+mj-lt"/>
              <a:buAutoNum type="alphaLcParenR" startAt="4"/>
              <a:tabLst>
                <a:tab pos="228600" algn="l"/>
              </a:tabLst>
            </a:pPr>
            <a:r>
              <a:rPr lang="es-ES_tradnl" sz="2000" dirty="0" smtClean="0"/>
              <a:t>Certificado o certificación de origen de las mercancías, cuando proceda;</a:t>
            </a:r>
          </a:p>
          <a:p>
            <a:pPr marL="360000" marR="0" lvl="0" indent="-457200" defTabSz="914400" rtl="0" eaLnBrk="0" fontAlgn="base" latinLnBrk="0" hangingPunct="0">
              <a:spcBef>
                <a:spcPct val="0"/>
              </a:spcBef>
              <a:spcAft>
                <a:spcPct val="0"/>
              </a:spcAft>
              <a:buClrTx/>
              <a:buSzTx/>
              <a:buFont typeface="+mj-lt"/>
              <a:buAutoNum type="alphaLcParenR" startAt="3"/>
              <a:tabLst>
                <a:tab pos="228600" algn="l"/>
              </a:tabLst>
            </a:pPr>
            <a:endParaRPr kumimoji="0" lang="es-ES_tradnl"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360000" indent="-457200" algn="just" eaLnBrk="0" hangingPunct="0">
              <a:buFont typeface="+mj-lt"/>
              <a:buAutoNum type="alphaLcParenR" startAt="5"/>
              <a:tabLst>
                <a:tab pos="228600" algn="l"/>
              </a:tabLst>
            </a:pPr>
            <a:r>
              <a:rPr lang="es-ES_tradnl" sz="2000" dirty="0" smtClean="0"/>
              <a:t>Licencias, permisos, certificados u otros documentos referidos al cumplimiento de las restricciones y regulaciones no arancelarias a que estén sujetas las  mercancías, y demás autorizaciones;</a:t>
            </a:r>
            <a:endParaRPr lang="es-MX" sz="2000" dirty="0" smtClean="0"/>
          </a:p>
          <a:p>
            <a:pPr marL="457200" marR="0" lvl="0" indent="-457200" defTabSz="914400" rtl="0" eaLnBrk="0" fontAlgn="base" latinLnBrk="0" hangingPunct="0">
              <a:lnSpc>
                <a:spcPct val="100000"/>
              </a:lnSpc>
              <a:spcBef>
                <a:spcPct val="0"/>
              </a:spcBef>
              <a:spcAft>
                <a:spcPct val="0"/>
              </a:spcAft>
              <a:buClrTx/>
              <a:buSzTx/>
              <a:tabLst>
                <a:tab pos="228600" algn="l"/>
              </a:tabLst>
            </a:pPr>
            <a:endParaRPr kumimoji="0" lang="es-MX"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4 Marcador de número de diapositiva"/>
          <p:cNvSpPr>
            <a:spLocks noGrp="1"/>
          </p:cNvSpPr>
          <p:nvPr>
            <p:ph type="sldNum" sz="quarter" idx="12"/>
          </p:nvPr>
        </p:nvSpPr>
        <p:spPr/>
        <p:txBody>
          <a:bodyPr/>
          <a:lstStyle/>
          <a:p>
            <a:pPr>
              <a:defRPr/>
            </a:pPr>
            <a:fld id="{AFCCE901-4B63-4E77-BD83-AB13BC738E40}" type="slidenum">
              <a:rPr lang="es-MX" smtClean="0"/>
              <a:pPr>
                <a:defRPr/>
              </a:pPr>
              <a:t>18</a:t>
            </a:fld>
            <a:endParaRPr lang="es-MX" dirty="0"/>
          </a:p>
        </p:txBody>
      </p:sp>
      <p:sp>
        <p:nvSpPr>
          <p:cNvPr id="8" name="7 Botón de acción: Hacia delante o Siguiente">
            <a:hlinkClick r:id="" action="ppaction://hlinkshowjump?jump=nextslide" highlightClick="1"/>
          </p:cNvPr>
          <p:cNvSpPr/>
          <p:nvPr/>
        </p:nvSpPr>
        <p:spPr>
          <a:xfrm>
            <a:off x="7072330" y="6357958"/>
            <a:ext cx="857256" cy="28575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332656"/>
            <a:ext cx="8280920" cy="1046440"/>
          </a:xfrm>
          <a:prstGeom prst="rect">
            <a:avLst/>
          </a:prstGeom>
        </p:spPr>
        <p:txBody>
          <a:bodyPr wrap="square">
            <a:spAutoFit/>
          </a:bodyPr>
          <a:lstStyle/>
          <a:p>
            <a:pPr algn="ctr"/>
            <a:r>
              <a:rPr lang="es-ES_tradnl" sz="2400" b="1" dirty="0" smtClean="0">
                <a:effectLst>
                  <a:outerShdw blurRad="38100" dist="38100" dir="2700000" algn="tl">
                    <a:srgbClr val="000000">
                      <a:alpha val="43137"/>
                    </a:srgbClr>
                  </a:outerShdw>
                </a:effectLst>
              </a:rPr>
              <a:t>DOCUMENTOS QUE SUSTENTAN LA DECLARACIÓN DE MERCANCÍAS</a:t>
            </a:r>
          </a:p>
          <a:p>
            <a:pPr algn="ctr"/>
            <a:r>
              <a:rPr lang="es-ES_tradnl" sz="1400" b="1" dirty="0" smtClean="0">
                <a:solidFill>
                  <a:srgbClr val="FF0000"/>
                </a:solidFill>
                <a:effectLst>
                  <a:outerShdw blurRad="38100" dist="38100" dir="2700000" algn="tl">
                    <a:srgbClr val="000000">
                      <a:alpha val="43137"/>
                    </a:srgbClr>
                  </a:outerShdw>
                </a:effectLst>
              </a:rPr>
              <a:t>ARTÍCULO 321 RECAUCA.</a:t>
            </a:r>
            <a:endParaRPr lang="es-MX" sz="1400" dirty="0">
              <a:solidFill>
                <a:srgbClr val="FF0000"/>
              </a:solidFill>
              <a:effectLst>
                <a:outerShdw blurRad="38100" dist="38100" dir="2700000" algn="tl">
                  <a:srgbClr val="000000">
                    <a:alpha val="43137"/>
                  </a:srgbClr>
                </a:outerShdw>
              </a:effectLst>
            </a:endParaRPr>
          </a:p>
        </p:txBody>
      </p:sp>
      <p:sp>
        <p:nvSpPr>
          <p:cNvPr id="49153" name="Rectangle 1"/>
          <p:cNvSpPr>
            <a:spLocks noChangeArrowheads="1"/>
          </p:cNvSpPr>
          <p:nvPr/>
        </p:nvSpPr>
        <p:spPr bwMode="auto">
          <a:xfrm>
            <a:off x="395536" y="1484784"/>
            <a:ext cx="8352928"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eaLnBrk="0" latinLnBrk="0" hangingPunct="0">
              <a:lnSpc>
                <a:spcPct val="100000"/>
              </a:lnSpc>
              <a:buClrTx/>
              <a:buSzTx/>
              <a:buFont typeface="+mj-lt"/>
              <a:buAutoNum type="alphaLcParenR" startAt="6"/>
              <a:tabLst>
                <a:tab pos="228600" algn="l"/>
              </a:tabLst>
            </a:pPr>
            <a:r>
              <a:rPr lang="es-ES_tradnl" sz="2000" dirty="0" smtClean="0"/>
              <a:t>Garantías exigibles en razón de la naturaleza de las mercancías y del régimen aduanero a que se destinen; y</a:t>
            </a:r>
          </a:p>
          <a:p>
            <a:pPr marL="0" marR="0" lvl="0" indent="0" algn="just" defTabSz="914400" eaLnBrk="0" latinLnBrk="0" hangingPunct="0">
              <a:lnSpc>
                <a:spcPct val="100000"/>
              </a:lnSpc>
              <a:buClrTx/>
              <a:buSzTx/>
              <a:buFontTx/>
              <a:buChar char="•"/>
              <a:tabLst>
                <a:tab pos="228600" algn="l"/>
              </a:tabLst>
            </a:pPr>
            <a:endParaRPr lang="es-MX" sz="2000" dirty="0" smtClean="0"/>
          </a:p>
          <a:p>
            <a:pPr marL="457200" marR="0" lvl="0" indent="-457200" algn="just" defTabSz="914400" eaLnBrk="0" latinLnBrk="0" hangingPunct="0">
              <a:lnSpc>
                <a:spcPct val="100000"/>
              </a:lnSpc>
              <a:buClrTx/>
              <a:buSzTx/>
              <a:buFont typeface="+mj-lt"/>
              <a:buAutoNum type="alphaLcParenR" startAt="7"/>
              <a:tabLst>
                <a:tab pos="228600" algn="l"/>
              </a:tabLst>
            </a:pPr>
            <a:r>
              <a:rPr lang="es-ES_tradnl" sz="2000" dirty="0" smtClean="0"/>
              <a:t>Documento que ampare la exención o franquicia en su caso.</a:t>
            </a:r>
          </a:p>
          <a:p>
            <a:pPr marL="457200" marR="0" lvl="0" indent="-457200" algn="l" defTabSz="914400" rtl="0" eaLnBrk="0" fontAlgn="base" latinLnBrk="0" hangingPunct="0">
              <a:lnSpc>
                <a:spcPct val="100000"/>
              </a:lnSpc>
              <a:spcBef>
                <a:spcPct val="0"/>
              </a:spcBef>
              <a:spcAft>
                <a:spcPct val="0"/>
              </a:spcAft>
              <a:buClrTx/>
              <a:buSzTx/>
              <a:buFont typeface="+mj-lt"/>
              <a:buAutoNum type="alphaLcParenR" startAt="7"/>
              <a:tabLst>
                <a:tab pos="228600" algn="l"/>
              </a:tabLst>
            </a:pPr>
            <a:endParaRPr lang="es-ES_tradnl" sz="2000" dirty="0" smtClean="0">
              <a:solidFill>
                <a:srgbClr val="000000"/>
              </a:solidFill>
              <a:latin typeface="Arial" pitchFamily="34" charset="0"/>
              <a:cs typeface="Arial" pitchFamily="34" charset="0"/>
            </a:endParaRPr>
          </a:p>
          <a:p>
            <a:pPr algn="just" eaLnBrk="0" hangingPunct="0">
              <a:tabLst>
                <a:tab pos="228600" algn="l"/>
              </a:tabLst>
            </a:pPr>
            <a:r>
              <a:rPr lang="es-ES_tradnl" sz="2000" dirty="0" smtClean="0"/>
              <a:t>Los documentos anteriormente relacionados deberán adjuntarse en original a la declaración de mercancías, salvo las excepciones establecidas en este Reglamento, o podrán transmitirse por la vía electrónica al sistema informático del Servicio Aduanero y en este caso producirán los mismos efectos jurídicos que los escritos en un soporte de papel.</a:t>
            </a:r>
            <a:endParaRPr lang="es-MX" sz="2000" dirty="0" smtClean="0"/>
          </a:p>
          <a:p>
            <a:pPr marL="457200" marR="0" lvl="0" indent="-457200" algn="l" defTabSz="914400" rtl="0" eaLnBrk="0" fontAlgn="base" latinLnBrk="0" hangingPunct="0">
              <a:lnSpc>
                <a:spcPct val="100000"/>
              </a:lnSpc>
              <a:spcBef>
                <a:spcPct val="0"/>
              </a:spcBef>
              <a:spcAft>
                <a:spcPct val="0"/>
              </a:spcAft>
              <a:buClrTx/>
              <a:buSzTx/>
              <a:tabLst>
                <a:tab pos="228600" algn="l"/>
              </a:tabLst>
            </a:pPr>
            <a:endParaRPr kumimoji="0" lang="es-ES_tradnl" sz="2000" b="0" i="0" u="none" strike="noStrike" cap="none" normalizeH="0" baseline="0" dirty="0" smtClean="0">
              <a:ln>
                <a:noFill/>
              </a:ln>
              <a:solidFill>
                <a:srgbClr val="000000"/>
              </a:solidFill>
              <a:effectLst/>
              <a:latin typeface="Arial" pitchFamily="34" charset="0"/>
              <a:cs typeface="Arial" pitchFamily="34" charset="0"/>
            </a:endParaRPr>
          </a:p>
          <a:p>
            <a:pPr algn="just" eaLnBrk="0" hangingPunct="0"/>
            <a:r>
              <a:rPr lang="es-ES_tradnl" sz="2000" dirty="0" smtClean="0"/>
              <a:t>Cuando se trate de importaciones definitivas y cuando lo exija el Servicio Aduanero, se deberá adjuntar a la declaración de mercancías, la declaración de exportación, reexportación o documento equivalente del país de exportación, conforme lo establezca dicho Servicio. </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19</a:t>
            </a:fld>
            <a:endParaRPr lang="es-MX"/>
          </a:p>
        </p:txBody>
      </p:sp>
      <p:sp>
        <p:nvSpPr>
          <p:cNvPr id="7" name="6 Botón de acción: Hacia delante o Siguiente">
            <a:hlinkClick r:id="" action="ppaction://hlinkshowjump?jump=nextslide" highlightClick="1"/>
          </p:cNvPr>
          <p:cNvSpPr/>
          <p:nvPr/>
        </p:nvSpPr>
        <p:spPr>
          <a:xfrm>
            <a:off x="7072330" y="6357958"/>
            <a:ext cx="857256" cy="28575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1124744"/>
            <a:ext cx="7776864" cy="707886"/>
          </a:xfrm>
          <a:prstGeom prst="rect">
            <a:avLst/>
          </a:prstGeom>
        </p:spPr>
        <p:txBody>
          <a:bodyPr wrap="square">
            <a:spAutoFit/>
          </a:bodyPr>
          <a:lstStyle/>
          <a:p>
            <a:pPr algn="ctr"/>
            <a:r>
              <a:rPr lang="es-ES_tradnl" sz="2800" b="1" dirty="0" smtClean="0">
                <a:latin typeface="Arial Black" pitchFamily="34" charset="0"/>
              </a:rPr>
              <a:t>Factura comercial</a:t>
            </a:r>
            <a:r>
              <a:rPr lang="es-ES_tradnl" b="1" dirty="0" smtClean="0"/>
              <a:t>.</a:t>
            </a:r>
          </a:p>
          <a:p>
            <a:pPr algn="ctr"/>
            <a:r>
              <a:rPr lang="es-ES_tradnl" sz="1200" b="1" dirty="0" smtClean="0">
                <a:solidFill>
                  <a:srgbClr val="FF0000"/>
                </a:solidFill>
              </a:rPr>
              <a:t>Artículo 323 RECAUCA </a:t>
            </a:r>
            <a:endParaRPr lang="es-MX" sz="1200" dirty="0">
              <a:solidFill>
                <a:srgbClr val="FF0000"/>
              </a:solidFill>
            </a:endParaRPr>
          </a:p>
        </p:txBody>
      </p:sp>
      <p:sp>
        <p:nvSpPr>
          <p:cNvPr id="3" name="2 Rectángulo"/>
          <p:cNvSpPr/>
          <p:nvPr/>
        </p:nvSpPr>
        <p:spPr>
          <a:xfrm>
            <a:off x="395536" y="2132856"/>
            <a:ext cx="8280920" cy="4493538"/>
          </a:xfrm>
          <a:prstGeom prst="rect">
            <a:avLst/>
          </a:prstGeom>
        </p:spPr>
        <p:txBody>
          <a:bodyPr wrap="square">
            <a:spAutoFit/>
          </a:bodyPr>
          <a:lstStyle/>
          <a:p>
            <a:pPr algn="just"/>
            <a:r>
              <a:rPr lang="es-ES_tradnl" dirty="0" smtClean="0"/>
              <a:t>El Servicio Aduanero podrá disponer que la factura  comercial   deba  formularse   en   el   idioma  español   o   adjuntarse  su correspondiente traducción. Dicha factura comercial deberá contener como mínimo la información siguiente:</a:t>
            </a:r>
          </a:p>
          <a:p>
            <a:pPr algn="just"/>
            <a:endParaRPr lang="es-ES_tradnl" dirty="0" smtClean="0"/>
          </a:p>
          <a:p>
            <a:pPr marL="342900" lvl="0" indent="-342900" algn="just">
              <a:lnSpc>
                <a:spcPts val="2665"/>
              </a:lnSpc>
              <a:buFont typeface="Arial"/>
              <a:buAutoNum type="alphaLcParenR"/>
              <a:tabLst>
                <a:tab pos="225425" algn="l"/>
              </a:tabLst>
            </a:pPr>
            <a:r>
              <a:rPr lang="es-ES_tradnl" dirty="0" smtClean="0"/>
              <a:t>Nombre y domicilio del vendedor;</a:t>
            </a:r>
            <a:endParaRPr lang="es-MX" dirty="0" smtClean="0"/>
          </a:p>
          <a:p>
            <a:pPr marL="342900" lvl="0" indent="-342900" algn="just">
              <a:lnSpc>
                <a:spcPts val="2665"/>
              </a:lnSpc>
              <a:buFont typeface="Arial"/>
              <a:buAutoNum type="alphaLcParenR"/>
              <a:tabLst>
                <a:tab pos="225425" algn="l"/>
              </a:tabLst>
            </a:pPr>
            <a:r>
              <a:rPr lang="es-ES_tradnl" dirty="0" smtClean="0"/>
              <a:t>Lugar y fecha de expedición;</a:t>
            </a:r>
            <a:endParaRPr lang="es-MX" dirty="0" smtClean="0"/>
          </a:p>
          <a:p>
            <a:pPr marL="342900" lvl="0" indent="-342900" algn="just">
              <a:lnSpc>
                <a:spcPts val="2665"/>
              </a:lnSpc>
              <a:buFont typeface="Arial"/>
              <a:buAutoNum type="alphaLcParenR"/>
              <a:tabLst>
                <a:tab pos="225425" algn="l"/>
              </a:tabLst>
            </a:pPr>
            <a:r>
              <a:rPr lang="es-ES_tradnl" dirty="0" smtClean="0"/>
              <a:t>Nombre y domicilio del comprador de la mercancía;</a:t>
            </a:r>
            <a:endParaRPr lang="es-MX" dirty="0" smtClean="0"/>
          </a:p>
          <a:p>
            <a:pPr marL="342900" lvl="0" indent="-342900" algn="just">
              <a:lnSpc>
                <a:spcPts val="2665"/>
              </a:lnSpc>
              <a:buFont typeface="Arial"/>
              <a:buAutoNum type="alphaLcParenR"/>
              <a:tabLst>
                <a:tab pos="225425" algn="l"/>
              </a:tabLst>
            </a:pPr>
            <a:r>
              <a:rPr lang="es-ES_tradnl" dirty="0" smtClean="0"/>
              <a:t>Descripción detallada de la mercancía, por marca, modelo o estilo;</a:t>
            </a:r>
            <a:endParaRPr lang="es-MX" dirty="0" smtClean="0"/>
          </a:p>
          <a:p>
            <a:pPr marL="342900" lvl="0" indent="-342900" algn="just">
              <a:lnSpc>
                <a:spcPts val="2665"/>
              </a:lnSpc>
              <a:buFont typeface="Arial"/>
              <a:buAutoNum type="alphaLcParenR"/>
              <a:tabLst>
                <a:tab pos="225425" algn="l"/>
              </a:tabLst>
            </a:pPr>
            <a:r>
              <a:rPr lang="es-ES_tradnl" dirty="0" smtClean="0"/>
              <a:t>Cantidad de la mercancía;</a:t>
            </a:r>
            <a:endParaRPr lang="es-MX" dirty="0" smtClean="0"/>
          </a:p>
          <a:p>
            <a:pPr marL="342900" lvl="0" indent="-342900" algn="just">
              <a:lnSpc>
                <a:spcPts val="2665"/>
              </a:lnSpc>
              <a:buFont typeface="Arial"/>
              <a:buAutoNum type="alphaLcParenR"/>
              <a:tabLst>
                <a:tab pos="225425" algn="l"/>
              </a:tabLst>
            </a:pPr>
            <a:r>
              <a:rPr lang="es-ES_tradnl" dirty="0" smtClean="0"/>
              <a:t>Valor unitario y total de la mercancía; y</a:t>
            </a:r>
            <a:endParaRPr lang="es-MX" dirty="0" smtClean="0"/>
          </a:p>
          <a:p>
            <a:pPr marL="342900" lvl="0" indent="-342900" algn="just">
              <a:lnSpc>
                <a:spcPts val="2665"/>
              </a:lnSpc>
              <a:buFont typeface="Arial"/>
              <a:buAutoNum type="alphaLcParenR"/>
              <a:tabLst>
                <a:tab pos="225425" algn="l"/>
              </a:tabLst>
            </a:pPr>
            <a:r>
              <a:rPr lang="es-ES_tradnl" dirty="0" smtClean="0"/>
              <a:t>Términos pactados con el vendedor.</a:t>
            </a:r>
            <a:endParaRPr lang="es-MX" dirty="0" smtClean="0"/>
          </a:p>
          <a:p>
            <a:pPr algn="just"/>
            <a:endParaRPr lang="es-MX" dirty="0" smtClean="0"/>
          </a:p>
          <a:p>
            <a:endParaRPr lang="es-MX" dirty="0"/>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20</a:t>
            </a:fld>
            <a:endParaRPr lang="es-MX"/>
          </a:p>
        </p:txBody>
      </p:sp>
      <p:sp>
        <p:nvSpPr>
          <p:cNvPr id="8" name="7 Botón de acción: Hacia delante o Siguiente">
            <a:hlinkClick r:id="" action="ppaction://hlinkshowjump?jump=nextslide" highlightClick="1"/>
          </p:cNvPr>
          <p:cNvSpPr/>
          <p:nvPr/>
        </p:nvSpPr>
        <p:spPr>
          <a:xfrm>
            <a:off x="7072330" y="6357958"/>
            <a:ext cx="857256" cy="28575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1340768"/>
            <a:ext cx="6984776" cy="984885"/>
          </a:xfrm>
          <a:prstGeom prst="rect">
            <a:avLst/>
          </a:prstGeom>
        </p:spPr>
        <p:txBody>
          <a:bodyPr wrap="square">
            <a:spAutoFit/>
          </a:bodyPr>
          <a:lstStyle/>
          <a:p>
            <a:pPr algn="ctr"/>
            <a:r>
              <a:rPr lang="es-ES_tradnl" sz="4000" b="1" dirty="0" smtClean="0">
                <a:latin typeface="Arial Black" pitchFamily="34" charset="0"/>
              </a:rPr>
              <a:t>Factura comercial</a:t>
            </a:r>
            <a:r>
              <a:rPr lang="es-ES_tradnl" b="1" dirty="0" smtClean="0"/>
              <a:t>.</a:t>
            </a:r>
          </a:p>
          <a:p>
            <a:pPr algn="ctr"/>
            <a:r>
              <a:rPr lang="es-ES_tradnl" b="1" dirty="0" smtClean="0">
                <a:solidFill>
                  <a:srgbClr val="FF0000"/>
                </a:solidFill>
              </a:rPr>
              <a:t>Artículo 323 RECAUCA </a:t>
            </a:r>
            <a:endParaRPr lang="es-MX" dirty="0">
              <a:solidFill>
                <a:srgbClr val="FF0000"/>
              </a:solidFill>
            </a:endParaRPr>
          </a:p>
        </p:txBody>
      </p:sp>
      <p:sp>
        <p:nvSpPr>
          <p:cNvPr id="3" name="2 Rectángulo"/>
          <p:cNvSpPr/>
          <p:nvPr/>
        </p:nvSpPr>
        <p:spPr>
          <a:xfrm>
            <a:off x="467544" y="2996952"/>
            <a:ext cx="7992888" cy="1569660"/>
          </a:xfrm>
          <a:prstGeom prst="rect">
            <a:avLst/>
          </a:prstGeom>
        </p:spPr>
        <p:txBody>
          <a:bodyPr wrap="square">
            <a:spAutoFit/>
          </a:bodyPr>
          <a:lstStyle/>
          <a:p>
            <a:pPr algn="just"/>
            <a:r>
              <a:rPr lang="es-ES_tradnl" sz="2400" dirty="0" smtClean="0"/>
              <a:t>Cuando la descripción comercial de la mercancía incluida en la factura comercial venga en clave o códigos, el importador deberá adjuntar a la factura una relación de la información debidamente descodificada.</a:t>
            </a:r>
            <a:endParaRPr lang="es-MX" sz="2400" dirty="0"/>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21</a:t>
            </a:fld>
            <a:endParaRPr lang="es-MX"/>
          </a:p>
        </p:txBody>
      </p:sp>
      <p:sp>
        <p:nvSpPr>
          <p:cNvPr id="7" name="6 Botón de acción: Hacia delante o Siguiente">
            <a:hlinkClick r:id="" action="ppaction://hlinkshowjump?jump=nextslide" highlightClick="1"/>
          </p:cNvPr>
          <p:cNvSpPr/>
          <p:nvPr/>
        </p:nvSpPr>
        <p:spPr>
          <a:xfrm>
            <a:off x="7072330" y="6357958"/>
            <a:ext cx="857256" cy="28575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467544" y="476672"/>
            <a:ext cx="820891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25425" algn="l"/>
              </a:tabLst>
            </a:pPr>
            <a:r>
              <a:rPr kumimoji="0" lang="es-ES_tradnl" sz="2400" b="1" i="0" u="none" strike="noStrike" cap="none" normalizeH="0" baseline="0" dirty="0" smtClean="0">
                <a:ln>
                  <a:noFill/>
                </a:ln>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CONTENIDO DEL DOCUMENTO DE TRANSPORTE</a:t>
            </a:r>
          </a:p>
          <a:p>
            <a:pPr lvl="0" algn="ctr">
              <a:tabLst>
                <a:tab pos="225425" algn="l"/>
              </a:tabLst>
            </a:pPr>
            <a:r>
              <a:rPr lang="es-ES_tradnl" sz="1200" b="1" dirty="0" smtClean="0">
                <a:solidFill>
                  <a:srgbClr val="FF0000"/>
                </a:solidFill>
                <a:latin typeface="Arial" pitchFamily="34" charset="0"/>
                <a:ea typeface="Times New Roman" pitchFamily="18" charset="0"/>
                <a:cs typeface="Arial" pitchFamily="34" charset="0"/>
              </a:rPr>
              <a:t>Artículo 324. RECAUCA</a:t>
            </a:r>
            <a:endParaRPr kumimoji="0" lang="es-ES_tradnl" sz="1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225425" algn="l"/>
              </a:tabLst>
            </a:pPr>
            <a:endParaRPr lang="es-ES_tradnl" sz="1200" b="1" dirty="0" smtClean="0">
              <a:solidFill>
                <a:srgbClr val="000000"/>
              </a:solidFill>
              <a:latin typeface="Arial" pitchFamily="34" charset="0"/>
              <a:ea typeface="Times New Roman" pitchFamily="18" charset="0"/>
              <a:cs typeface="Arial" pitchFamily="34" charset="0"/>
            </a:endParaRPr>
          </a:p>
        </p:txBody>
      </p:sp>
      <p:sp>
        <p:nvSpPr>
          <p:cNvPr id="46082" name="Rectangle 2"/>
          <p:cNvSpPr>
            <a:spLocks noChangeArrowheads="1"/>
          </p:cNvSpPr>
          <p:nvPr/>
        </p:nvSpPr>
        <p:spPr bwMode="auto">
          <a:xfrm>
            <a:off x="467544" y="1916832"/>
            <a:ext cx="806489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buFont typeface="+mj-lt"/>
              <a:buAutoNum type="alphaLcParenR"/>
              <a:tabLst>
                <a:tab pos="225425" algn="l"/>
              </a:tabLst>
            </a:pPr>
            <a:r>
              <a:rPr kumimoji="0" lang="es-ES_tradnl"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Mención del medio de transporte (aéreo, terrestre, marítimo) y nombre del vehículo en caso de tráfico marítimo y número de vuelo, en caso de tráfico aéreo;</a:t>
            </a:r>
          </a:p>
          <a:p>
            <a:pPr marL="457200" marR="0" lvl="0" indent="-457200" algn="just" defTabSz="914400" rtl="0" eaLnBrk="1" fontAlgn="base" latinLnBrk="0" hangingPunct="1">
              <a:lnSpc>
                <a:spcPct val="100000"/>
              </a:lnSpc>
              <a:spcBef>
                <a:spcPct val="0"/>
              </a:spcBef>
              <a:spcAft>
                <a:spcPct val="0"/>
              </a:spcAft>
              <a:buClrTx/>
              <a:buSzTx/>
              <a:buFont typeface="+mj-lt"/>
              <a:buAutoNum type="alphaLcParenR"/>
              <a:tabLst>
                <a:tab pos="225425" algn="l"/>
              </a:tabLst>
            </a:pPr>
            <a:endParaRPr kumimoji="0" lang="es-MX" sz="20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just" defTabSz="914400" rtl="0" eaLnBrk="0" fontAlgn="base" latinLnBrk="0" hangingPunct="0">
              <a:lnSpc>
                <a:spcPct val="100000"/>
              </a:lnSpc>
              <a:spcBef>
                <a:spcPct val="0"/>
              </a:spcBef>
              <a:spcAft>
                <a:spcPct val="0"/>
              </a:spcAft>
              <a:buClrTx/>
              <a:buSzTx/>
              <a:buFont typeface="+mj-lt"/>
              <a:buAutoNum type="alphaLcParenR"/>
              <a:tabLst>
                <a:tab pos="225425" algn="l"/>
              </a:tabLst>
            </a:pPr>
            <a:r>
              <a:rPr kumimoji="0" lang="es-ES_tradnl"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El nombre, razón social o denominación del cargador, del porteador y del consignatario, en su caso;</a:t>
            </a:r>
          </a:p>
          <a:p>
            <a:pPr marL="457200" marR="0" lvl="0" indent="-457200" algn="just" defTabSz="914400" rtl="0" eaLnBrk="0" fontAlgn="base" latinLnBrk="0" hangingPunct="0">
              <a:lnSpc>
                <a:spcPct val="100000"/>
              </a:lnSpc>
              <a:spcBef>
                <a:spcPct val="0"/>
              </a:spcBef>
              <a:spcAft>
                <a:spcPct val="0"/>
              </a:spcAft>
              <a:buClrTx/>
              <a:buSzTx/>
              <a:buFont typeface="+mj-lt"/>
              <a:buAutoNum type="alphaLcParenR"/>
              <a:tabLst>
                <a:tab pos="225425" algn="l"/>
              </a:tabLst>
            </a:pPr>
            <a:endParaRPr kumimoji="0" lang="es-MX" sz="20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just" defTabSz="914400" rtl="0" eaLnBrk="0" fontAlgn="base" latinLnBrk="0" hangingPunct="0">
              <a:lnSpc>
                <a:spcPct val="100000"/>
              </a:lnSpc>
              <a:spcBef>
                <a:spcPct val="0"/>
              </a:spcBef>
              <a:spcAft>
                <a:spcPct val="0"/>
              </a:spcAft>
              <a:buClrTx/>
              <a:buSzTx/>
              <a:buFont typeface="+mj-lt"/>
              <a:buAutoNum type="alphaLcParenR"/>
              <a:tabLst>
                <a:tab pos="225425" algn="l"/>
              </a:tabLst>
            </a:pPr>
            <a:r>
              <a:rPr kumimoji="0" lang="es-ES_tradnl"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El puerto de carga o embarque y de descarga;</a:t>
            </a:r>
          </a:p>
          <a:p>
            <a:pPr marL="457200" marR="0" lvl="0" indent="-457200" algn="just" defTabSz="914400" rtl="0" eaLnBrk="0" fontAlgn="base" latinLnBrk="0" hangingPunct="0">
              <a:lnSpc>
                <a:spcPct val="100000"/>
              </a:lnSpc>
              <a:spcBef>
                <a:spcPct val="0"/>
              </a:spcBef>
              <a:spcAft>
                <a:spcPct val="0"/>
              </a:spcAft>
              <a:buClrTx/>
              <a:buSzTx/>
              <a:buFont typeface="+mj-lt"/>
              <a:buAutoNum type="alphaLcParenR"/>
              <a:tabLst>
                <a:tab pos="225425" algn="l"/>
              </a:tabLst>
            </a:pPr>
            <a:endParaRPr kumimoji="0" lang="es-MX" sz="20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just" defTabSz="914400" rtl="0" eaLnBrk="0" fontAlgn="base" latinLnBrk="0" hangingPunct="0">
              <a:lnSpc>
                <a:spcPct val="100000"/>
              </a:lnSpc>
              <a:spcBef>
                <a:spcPct val="0"/>
              </a:spcBef>
              <a:spcAft>
                <a:spcPct val="0"/>
              </a:spcAft>
              <a:buClrTx/>
              <a:buSzTx/>
              <a:buFont typeface="+mj-lt"/>
              <a:buAutoNum type="alphaLcParenR"/>
              <a:tabLst>
                <a:tab pos="225425" algn="l"/>
              </a:tabLst>
            </a:pPr>
            <a:r>
              <a:rPr kumimoji="0" lang="es-ES_tradnl"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Clase y cantidad de los bultos;</a:t>
            </a:r>
          </a:p>
          <a:p>
            <a:pPr marL="457200" marR="0" lvl="0" indent="-457200" algn="just" defTabSz="914400" rtl="0" eaLnBrk="0" fontAlgn="base" latinLnBrk="0" hangingPunct="0">
              <a:lnSpc>
                <a:spcPct val="100000"/>
              </a:lnSpc>
              <a:spcBef>
                <a:spcPct val="0"/>
              </a:spcBef>
              <a:spcAft>
                <a:spcPct val="0"/>
              </a:spcAft>
              <a:buClrTx/>
              <a:buSzTx/>
              <a:buFont typeface="+mj-lt"/>
              <a:buAutoNum type="alphaLcParenR"/>
              <a:tabLst>
                <a:tab pos="225425" algn="l"/>
              </a:tabLst>
            </a:pPr>
            <a:endParaRPr kumimoji="0" lang="es-MX" sz="20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just" defTabSz="914400" rtl="0" eaLnBrk="0" fontAlgn="base" latinLnBrk="0" hangingPunct="0">
              <a:lnSpc>
                <a:spcPct val="100000"/>
              </a:lnSpc>
              <a:spcBef>
                <a:spcPct val="0"/>
              </a:spcBef>
              <a:spcAft>
                <a:spcPct val="0"/>
              </a:spcAft>
              <a:buClrTx/>
              <a:buSzTx/>
              <a:buFont typeface="+mj-lt"/>
              <a:buAutoNum type="alphaLcParenR"/>
              <a:tabLst>
                <a:tab pos="225425" algn="l"/>
              </a:tabLst>
            </a:pPr>
            <a:r>
              <a:rPr kumimoji="0" lang="es-ES_tradnl"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Descripción genérica de su contenido;</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22</a:t>
            </a:fld>
            <a:endParaRPr lang="es-MX"/>
          </a:p>
        </p:txBody>
      </p:sp>
      <p:sp>
        <p:nvSpPr>
          <p:cNvPr id="7" name="6 Botón de acción: Hacia delante o Siguiente">
            <a:hlinkClick r:id="" action="ppaction://hlinkshowjump?jump=nextslide" highlightClick="1"/>
          </p:cNvPr>
          <p:cNvSpPr/>
          <p:nvPr/>
        </p:nvSpPr>
        <p:spPr>
          <a:xfrm>
            <a:off x="7072330" y="6357958"/>
            <a:ext cx="857256" cy="28575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539552" y="2060848"/>
            <a:ext cx="799288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1" fontAlgn="base" latinLnBrk="0" hangingPunct="1">
              <a:lnSpc>
                <a:spcPct val="100000"/>
              </a:lnSpc>
              <a:spcBef>
                <a:spcPct val="0"/>
              </a:spcBef>
              <a:spcAft>
                <a:spcPct val="0"/>
              </a:spcAft>
              <a:buClrTx/>
              <a:buSzTx/>
              <a:buFont typeface="+mj-lt"/>
              <a:buAutoNum type="alphaLcParenR" startAt="6"/>
              <a:tabLst>
                <a:tab pos="225425" algn="l"/>
              </a:tabLst>
            </a:pPr>
            <a:r>
              <a:rPr kumimoji="0" lang="es-ES_tradnl"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Peso bruto en kilogramos;</a:t>
            </a:r>
          </a:p>
          <a:p>
            <a:pPr marL="457200" marR="0" lvl="0" indent="-457200" algn="l" defTabSz="914400" rtl="0" eaLnBrk="1" fontAlgn="base" latinLnBrk="0" hangingPunct="1">
              <a:lnSpc>
                <a:spcPct val="100000"/>
              </a:lnSpc>
              <a:spcBef>
                <a:spcPct val="0"/>
              </a:spcBef>
              <a:spcAft>
                <a:spcPct val="0"/>
              </a:spcAft>
              <a:buClrTx/>
              <a:buSzTx/>
              <a:buFont typeface="+mj-lt"/>
              <a:buAutoNum type="alphaLcParenR" startAt="6"/>
              <a:tabLst>
                <a:tab pos="225425" algn="l"/>
              </a:tabLst>
            </a:pPr>
            <a:endParaRPr kumimoji="0" lang="es-MX" sz="24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lphaLcParenR" startAt="6"/>
              <a:tabLst>
                <a:tab pos="225425" algn="l"/>
              </a:tabLst>
            </a:pPr>
            <a:r>
              <a:rPr kumimoji="0" lang="es-ES_tradnl" sz="2400" b="0"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Valor del flete contratado y otros cargos;</a:t>
            </a:r>
          </a:p>
          <a:p>
            <a:pPr marL="457200" marR="0" lvl="0" indent="-457200" algn="l" defTabSz="914400" rtl="0" eaLnBrk="0" fontAlgn="base" latinLnBrk="0" hangingPunct="0">
              <a:lnSpc>
                <a:spcPct val="100000"/>
              </a:lnSpc>
              <a:spcBef>
                <a:spcPct val="0"/>
              </a:spcBef>
              <a:spcAft>
                <a:spcPct val="0"/>
              </a:spcAft>
              <a:buClrTx/>
              <a:buSzTx/>
              <a:buFont typeface="+mj-lt"/>
              <a:buAutoNum type="alphaLcParenR" startAt="6"/>
              <a:tabLst>
                <a:tab pos="225425" algn="l"/>
              </a:tabLst>
            </a:pPr>
            <a:endParaRPr kumimoji="0" lang="es-MX" sz="24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lphaLcParenR" startAt="6"/>
              <a:tabLst>
                <a:tab pos="225425" algn="l"/>
              </a:tabLst>
            </a:pPr>
            <a:r>
              <a:rPr kumimoji="0" lang="es-ES_tradnl"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Número  de   identificación  del   documento  de  transporte  que   permita  su individualización; y</a:t>
            </a:r>
          </a:p>
          <a:p>
            <a:pPr marL="457200" marR="0" lvl="0" indent="-457200" algn="l" defTabSz="914400" rtl="0" eaLnBrk="0" fontAlgn="base" latinLnBrk="0" hangingPunct="0">
              <a:lnSpc>
                <a:spcPct val="100000"/>
              </a:lnSpc>
              <a:spcBef>
                <a:spcPct val="0"/>
              </a:spcBef>
              <a:spcAft>
                <a:spcPct val="0"/>
              </a:spcAft>
              <a:buClrTx/>
              <a:buSzTx/>
              <a:buFont typeface="+mj-lt"/>
              <a:buAutoNum type="alphaLcParenR" startAt="6"/>
              <a:tabLst>
                <a:tab pos="225425" algn="l"/>
              </a:tabLst>
            </a:pPr>
            <a:endParaRPr kumimoji="0" lang="es-MX" sz="2400" b="0" i="0"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lphaLcParenR" startAt="6"/>
              <a:tabLst>
                <a:tab pos="225425" algn="l"/>
              </a:tabLst>
            </a:pPr>
            <a:r>
              <a:rPr kumimoji="0" lang="es-ES_tradnl" sz="2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El lugar y fecha de expedición del documento.</a:t>
            </a:r>
            <a:endParaRPr kumimoji="0" lang="es-ES_tradnl"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2 Rectángulo"/>
          <p:cNvSpPr/>
          <p:nvPr/>
        </p:nvSpPr>
        <p:spPr>
          <a:xfrm>
            <a:off x="467544" y="692696"/>
            <a:ext cx="7920880" cy="646331"/>
          </a:xfrm>
          <a:prstGeom prst="rect">
            <a:avLst/>
          </a:prstGeom>
        </p:spPr>
        <p:txBody>
          <a:bodyPr wrap="square">
            <a:spAutoFit/>
          </a:bodyPr>
          <a:lstStyle/>
          <a:p>
            <a:pPr lvl="0" algn="ctr">
              <a:tabLst>
                <a:tab pos="225425" algn="l"/>
              </a:tabLst>
            </a:pPr>
            <a:r>
              <a:rPr lang="es-ES_tradnl" sz="2400" b="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CONTENIDO DEL DOCUMENTO DE TRANSPORTE</a:t>
            </a:r>
          </a:p>
          <a:p>
            <a:pPr lvl="0" algn="ctr">
              <a:tabLst>
                <a:tab pos="225425" algn="l"/>
              </a:tabLst>
            </a:pPr>
            <a:r>
              <a:rPr lang="es-ES_tradnl" sz="1200" b="1" dirty="0" smtClean="0">
                <a:solidFill>
                  <a:srgbClr val="FF0000"/>
                </a:solidFill>
                <a:latin typeface="Arial" pitchFamily="34" charset="0"/>
                <a:ea typeface="Times New Roman" pitchFamily="18" charset="0"/>
                <a:cs typeface="Arial" pitchFamily="34" charset="0"/>
              </a:rPr>
              <a:t>Artículo 324. RECAUCA</a:t>
            </a: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23</a:t>
            </a:fld>
            <a:endParaRPr lang="es-MX"/>
          </a:p>
        </p:txBody>
      </p:sp>
      <p:sp>
        <p:nvSpPr>
          <p:cNvPr id="6" name="5 Botón de acción: Volver">
            <a:hlinkClick r:id="rId2" action="ppaction://hlinksldjump" highlightClick="1"/>
          </p:cNvPr>
          <p:cNvSpPr/>
          <p:nvPr/>
        </p:nvSpPr>
        <p:spPr>
          <a:xfrm>
            <a:off x="7786710" y="5786454"/>
            <a:ext cx="285752" cy="42862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43608" y="404664"/>
            <a:ext cx="6890861" cy="646331"/>
          </a:xfrm>
          <a:prstGeom prst="rect">
            <a:avLst/>
          </a:prstGeom>
          <a:noFill/>
        </p:spPr>
        <p:txBody>
          <a:bodyPr wrap="none" rtlCol="0">
            <a:spAutoFit/>
          </a:bodyPr>
          <a:lstStyle/>
          <a:p>
            <a:r>
              <a:rPr lang="es-MX" sz="2400" b="1" dirty="0" smtClean="0">
                <a:effectLst>
                  <a:outerShdw blurRad="38100" dist="38100" dir="2700000" algn="tl">
                    <a:srgbClr val="000000">
                      <a:alpha val="43137"/>
                    </a:srgbClr>
                  </a:outerShdw>
                </a:effectLst>
              </a:rPr>
              <a:t>PAGO DE LAS OBLIGACIONES TRIBUTARIAS</a:t>
            </a:r>
          </a:p>
          <a:p>
            <a:pPr algn="ctr"/>
            <a:r>
              <a:rPr lang="es-MX" sz="1200" b="1" dirty="0" smtClean="0">
                <a:solidFill>
                  <a:srgbClr val="FF0000"/>
                </a:solidFill>
                <a:effectLst>
                  <a:outerShdw blurRad="38100" dist="38100" dir="2700000" algn="tl">
                    <a:srgbClr val="000000">
                      <a:alpha val="43137"/>
                    </a:srgbClr>
                  </a:outerShdw>
                </a:effectLst>
              </a:rPr>
              <a:t>Arto. 26  Ley 265</a:t>
            </a:r>
            <a:endParaRPr lang="es-MX" sz="1200" b="1" dirty="0">
              <a:solidFill>
                <a:srgbClr val="FF0000"/>
              </a:solidFill>
              <a:effectLst>
                <a:outerShdw blurRad="38100" dist="38100" dir="2700000" algn="tl">
                  <a:srgbClr val="000000">
                    <a:alpha val="43137"/>
                  </a:srgbClr>
                </a:outerShdw>
              </a:effectLst>
            </a:endParaRPr>
          </a:p>
        </p:txBody>
      </p:sp>
      <p:sp>
        <p:nvSpPr>
          <p:cNvPr id="44033" name="Rectangle 1"/>
          <p:cNvSpPr>
            <a:spLocks noChangeArrowheads="1"/>
          </p:cNvSpPr>
          <p:nvPr/>
        </p:nvSpPr>
        <p:spPr bwMode="auto">
          <a:xfrm>
            <a:off x="395536" y="1340768"/>
            <a:ext cx="8208912"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pago de las obligaciones tributarias se efectuará en los bancos e instituciones financieras autorizadas por la Dirección General de Aduanas, en un </a:t>
            </a:r>
            <a:r>
              <a:rPr kumimoji="0" lang="es-ES_tradnl" sz="24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plazo máximo de tres días antes de la importación o de la exportación, según sea el caso.</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MX"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tipo de cambio de moneda, los derechos incluyendo los antidumping, multas, tasas, bases gravables, precios estimados, prohibiciones y demás regulaciones tributarias serán las que rijan a la fecha del pago. Esta disposición incluye las transferencias electrónicas de fondos en los términos y condiciones que establezca para ello la citada Dirección.</a:t>
            </a:r>
            <a:endParaRPr kumimoji="0" lang="es-ES_tradnl"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24</a:t>
            </a:fld>
            <a:endParaRPr lang="es-MX"/>
          </a:p>
        </p:txBody>
      </p:sp>
      <p:sp>
        <p:nvSpPr>
          <p:cNvPr id="6" name="5 Botón de acción: Volver">
            <a:hlinkClick r:id="" action="ppaction://hlinkshowjump?jump=lastslideviewed" highlightClick="1"/>
          </p:cNvPr>
          <p:cNvSpPr/>
          <p:nvPr/>
        </p:nvSpPr>
        <p:spPr>
          <a:xfrm>
            <a:off x="7858148" y="5929330"/>
            <a:ext cx="357190" cy="42862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764704"/>
            <a:ext cx="7776864" cy="707886"/>
          </a:xfrm>
          <a:prstGeom prst="rect">
            <a:avLst/>
          </a:prstGeom>
        </p:spPr>
        <p:txBody>
          <a:bodyPr wrap="square">
            <a:spAutoFit/>
          </a:bodyPr>
          <a:lstStyle/>
          <a:p>
            <a:pPr algn="ctr"/>
            <a:r>
              <a:rPr lang="es-ES" sz="2800" b="1" dirty="0" smtClean="0">
                <a:effectLst>
                  <a:outerShdw blurRad="38100" dist="38100" dir="2700000" algn="tl">
                    <a:srgbClr val="000000">
                      <a:alpha val="43137"/>
                    </a:srgbClr>
                  </a:outerShdw>
                </a:effectLst>
              </a:rPr>
              <a:t>   METODOLOGÍA </a:t>
            </a:r>
            <a:r>
              <a:rPr lang="es-ES" sz="2800" b="1" dirty="0" smtClean="0">
                <a:effectLst>
                  <a:outerShdw blurRad="38100" dist="38100" dir="2700000" algn="tl">
                    <a:srgbClr val="000000">
                      <a:alpha val="43137"/>
                    </a:srgbClr>
                  </a:outerShdw>
                </a:effectLst>
              </a:rPr>
              <a:t>DE ANÁLISIS DE RIESGO</a:t>
            </a:r>
          </a:p>
          <a:p>
            <a:pPr algn="ctr"/>
            <a:r>
              <a:rPr lang="es-ES" sz="1200" b="1" dirty="0" smtClean="0">
                <a:solidFill>
                  <a:srgbClr val="FF0000"/>
                </a:solidFill>
              </a:rPr>
              <a:t>Artículo 335. RECAUCA</a:t>
            </a:r>
            <a:endParaRPr lang="es-MX" sz="1200" dirty="0">
              <a:solidFill>
                <a:srgbClr val="FF0000"/>
              </a:solidFill>
            </a:endParaRPr>
          </a:p>
        </p:txBody>
      </p:sp>
      <p:sp>
        <p:nvSpPr>
          <p:cNvPr id="43009" name="Rectangle 1"/>
          <p:cNvSpPr>
            <a:spLocks noChangeArrowheads="1"/>
          </p:cNvSpPr>
          <p:nvPr/>
        </p:nvSpPr>
        <p:spPr bwMode="auto">
          <a:xfrm>
            <a:off x="755576" y="1988840"/>
            <a:ext cx="7632848"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La declaración de mercancías aceptada por el Servicio Aduanero, será sometida al sistema de análisis de riesgo, dentro del plazo establecido por el Servicio Aduanero, para determinar si corresponde efectuar la verificación inmediata de lo declarado.</a:t>
            </a:r>
          </a:p>
          <a:p>
            <a:pPr marL="0" marR="0" lvl="0" indent="0" algn="just" defTabSz="914400" rtl="0" eaLnBrk="1" fontAlgn="base" latinLnBrk="0" hangingPunct="1">
              <a:lnSpc>
                <a:spcPct val="100000"/>
              </a:lnSpc>
              <a:spcBef>
                <a:spcPct val="0"/>
              </a:spcBef>
              <a:spcAft>
                <a:spcPct val="0"/>
              </a:spcAft>
              <a:buClrTx/>
              <a:buSzTx/>
              <a:buFontTx/>
              <a:buNone/>
              <a:tabLst/>
            </a:pPr>
            <a:endParaRPr lang="es-ES" sz="2000" dirty="0" smtClean="0">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000"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Cuando de conformidad con la aplicación del análisis de riesgo corresponda efectuar la verificación inmediata de lo declarado, el agente aduanero, o el declarante o el apoderado especial aduanero deberá presentar ante el Servicio Aduanero los documentos que sustentan la declaración de mercancías.</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25</a:t>
            </a:fld>
            <a:endParaRPr lang="es-MX"/>
          </a:p>
        </p:txBody>
      </p:sp>
      <p:sp>
        <p:nvSpPr>
          <p:cNvPr id="6" name="5 Botón de acción: Volver">
            <a:hlinkClick r:id="" action="ppaction://hlinkshowjump?jump=lastslideviewed" highlightClick="1"/>
          </p:cNvPr>
          <p:cNvSpPr/>
          <p:nvPr/>
        </p:nvSpPr>
        <p:spPr>
          <a:xfrm>
            <a:off x="7715272" y="5643578"/>
            <a:ext cx="428628" cy="42862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23528" y="124371"/>
            <a:ext cx="79928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PROCEDIMIENTO PARA REALIZAR EL </a:t>
            </a: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RECONOCIMIENTO </a:t>
            </a: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DE LA MERCANCÍA (Texto del Decreto Nº 3-98 en letra “cursiva</a:t>
            </a:r>
            <a:r>
              <a:rPr kumimoji="0" lang="es-ES" sz="1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986" name="Rectangle 2"/>
          <p:cNvSpPr>
            <a:spLocks noChangeArrowheads="1"/>
          </p:cNvSpPr>
          <p:nvPr/>
        </p:nvSpPr>
        <p:spPr bwMode="auto">
          <a:xfrm>
            <a:off x="323528" y="1412776"/>
            <a:ext cx="806489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Decreto Nº 3-98, Reglamento de la Ley Nº 265</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000"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1" u="none" strike="noStrike" cap="none" normalizeH="0" baseline="0" dirty="0" smtClean="0">
                <a:ln>
                  <a:noFill/>
                </a:ln>
                <a:solidFill>
                  <a:srgbClr val="001B76"/>
                </a:solidFill>
                <a:effectLst/>
                <a:latin typeface="Arial" pitchFamily="34" charset="0"/>
                <a:ea typeface="Arial Unicode MS" pitchFamily="34" charset="-128"/>
                <a:cs typeface="Arial" pitchFamily="34" charset="0"/>
              </a:rPr>
              <a:t>Arto.39 A fin de dar debido cumplimiento a lo dispuesto por el Arto.32 de la Ley, los empleados especializados, encargados de realizar los reconocimientos aduaneros de las mercancías, procederán de la forma siguiente:</a:t>
            </a:r>
          </a:p>
          <a:p>
            <a:pPr marL="0" marR="0" lvl="0" indent="0" algn="just" defTabSz="914400" rtl="0" eaLnBrk="0" fontAlgn="base" latinLnBrk="0" hangingPunct="0">
              <a:lnSpc>
                <a:spcPct val="100000"/>
              </a:lnSpc>
              <a:spcBef>
                <a:spcPct val="0"/>
              </a:spcBef>
              <a:spcAft>
                <a:spcPct val="0"/>
              </a:spcAft>
              <a:buClrTx/>
              <a:buSzTx/>
              <a:buFontTx/>
              <a:buNone/>
              <a:tabLst/>
            </a:pPr>
            <a:endParaRPr lang="es-ES_tradnl" sz="2000" i="1" dirty="0" smtClean="0">
              <a:solidFill>
                <a:srgbClr val="001B76"/>
              </a:solidFill>
              <a:latin typeface="Arial" pitchFamily="34" charset="0"/>
              <a:ea typeface="Arial Unicode MS" pitchFamily="34" charset="-128"/>
              <a:cs typeface="Arial" pitchFamily="34" charset="0"/>
            </a:endParaRPr>
          </a:p>
          <a:p>
            <a:r>
              <a:rPr lang="es-ES" sz="2000" b="1" dirty="0" smtClean="0"/>
              <a:t>RECAUCA</a:t>
            </a:r>
            <a:endParaRPr lang="es-MX" sz="2000" dirty="0" smtClean="0"/>
          </a:p>
          <a:p>
            <a:r>
              <a:rPr lang="es-ES" sz="2000" dirty="0" smtClean="0"/>
              <a:t> </a:t>
            </a:r>
            <a:endParaRPr lang="es-MX" sz="2000" dirty="0" smtClean="0"/>
          </a:p>
          <a:p>
            <a:pPr algn="just"/>
            <a:r>
              <a:rPr lang="es-ES" sz="2000" b="1" dirty="0" smtClean="0"/>
              <a:t>Artículo 337. Disposición de las mercancías. </a:t>
            </a:r>
            <a:r>
              <a:rPr lang="es-ES" sz="2000" dirty="0" smtClean="0"/>
              <a:t>El declarante deberá poner a disposición del funcionario aduanero designado las mercancías para que realice el reconocimiento físico, dentro del plazo que fije el Servicio Aduanero, quedando bajo la responsabilidad del declarante la apertura de los bultos, su agrupamiento y demás operaciones necesarias para facilitar su reconocimiento.</a:t>
            </a:r>
            <a:endParaRPr lang="es-MX" sz="2000" dirty="0" smtClean="0"/>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26</a:t>
            </a:fld>
            <a:endParaRPr lang="es-MX"/>
          </a:p>
        </p:txBody>
      </p:sp>
      <p:sp>
        <p:nvSpPr>
          <p:cNvPr id="7" name="6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23528" y="124371"/>
            <a:ext cx="79928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PROCEDIMIENTO PARA REALIZAR EL RECONOCIMIENTO DE LA MERCANCÍA (Texto del Decreto Nº 3-98 en letra “cursiva</a:t>
            </a:r>
            <a:r>
              <a:rPr kumimoji="0" lang="es-ES" sz="1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5953" name="Rectangle 1"/>
          <p:cNvSpPr>
            <a:spLocks noChangeArrowheads="1"/>
          </p:cNvSpPr>
          <p:nvPr/>
        </p:nvSpPr>
        <p:spPr bwMode="auto">
          <a:xfrm>
            <a:off x="323528" y="1368110"/>
            <a:ext cx="8352928"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rgbClr val="001B76"/>
                </a:solidFill>
                <a:effectLst/>
                <a:latin typeface="Arial" pitchFamily="34" charset="0"/>
                <a:ea typeface="Arial Unicode MS" pitchFamily="34" charset="-128"/>
                <a:cs typeface="Arial" pitchFamily="34" charset="0"/>
              </a:rPr>
              <a:t>RECAUCA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000"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Artículo 338. Manipulación por cuenta del declarante. </a:t>
            </a:r>
            <a:r>
              <a:rPr kumimoji="0" lang="es-E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Cuando las mercancías por reconocer, requieran la aplicación de medidas, incluso técnicas o especializadas, para manipularlas, movilizarlas o reconocerlas, la Autoridad Aduanera exigirá al declarante o su representante que asigne personal a su disposición, dentro del plazo de cuarenta y ocho horas, contadas a partir de su requerimiento. Si el declarante o su representante no cumple, la Autoridad Aduanera queda facultada para contratar por cuenta y riesgo de aquél, los servicios pertinentes.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smtClean="0">
                <a:ln>
                  <a:noFill/>
                </a:ln>
                <a:solidFill>
                  <a:srgbClr val="001B76"/>
                </a:solidFill>
                <a:effectLst/>
                <a:latin typeface="Arial" pitchFamily="34" charset="0"/>
                <a:ea typeface="Arial Unicode MS" pitchFamily="34" charset="-128"/>
                <a:cs typeface="Arial" pitchFamily="34" charset="0"/>
              </a:rPr>
              <a:t>Dentro del mismo plazo, el declarante o su representante también deberá proporcionar a la Autoridad Aduanera, cuando se requieran, los informes técnicos que permitan la identificación plena de las mercancías, tales como catálogos, diseños industriales, planos, folletos y otros.</a:t>
            </a:r>
            <a:endParaRPr kumimoji="0" lang="es-ES" sz="2000"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27</a:t>
            </a:fld>
            <a:endParaRPr lang="es-MX"/>
          </a:p>
        </p:txBody>
      </p:sp>
      <p:sp>
        <p:nvSpPr>
          <p:cNvPr id="7" name="6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208558"/>
            <a:ext cx="79928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PROCEDIMIENTO PARA REALIZAR EL RECONOCIMIENTO DE LA MERCANCÍA (Texto del Decreto Nº 3-98 en letra “cursiva</a:t>
            </a:r>
            <a:r>
              <a:rPr kumimoji="0" lang="es-ES" sz="1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6977" name="Rectangle 1"/>
          <p:cNvSpPr>
            <a:spLocks noChangeArrowheads="1"/>
          </p:cNvSpPr>
          <p:nvPr/>
        </p:nvSpPr>
        <p:spPr bwMode="auto">
          <a:xfrm>
            <a:off x="611560" y="1844824"/>
            <a:ext cx="7848872"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buFontTx/>
              <a:buAutoNum type="arabicParenR"/>
              <a:tabLst/>
            </a:pPr>
            <a:r>
              <a:rPr kumimoji="0" lang="es-ES_tradnl"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Llamará al Administrador de la Aduana o a quien haga sus veces, para que presencie el acto y al final firme con ellos, el “Acta de Reconocimiento” que se llene con tal motivo.</a:t>
            </a:r>
          </a:p>
          <a:p>
            <a:pPr marL="457200" marR="0" lvl="0" indent="-457200" algn="just" defTabSz="914400" rtl="0" eaLnBrk="1" fontAlgn="base" latinLnBrk="0" hangingPunct="1">
              <a:lnSpc>
                <a:spcPct val="100000"/>
              </a:lnSpc>
              <a:spcBef>
                <a:spcPct val="0"/>
              </a:spcBef>
              <a:spcAft>
                <a:spcPct val="0"/>
              </a:spcAft>
              <a:buClrTx/>
              <a:buSzTx/>
              <a:buFontTx/>
              <a:buAutoNum type="arabicParenR"/>
              <a:tabLst/>
            </a:pPr>
            <a:endParaRPr lang="es-ES_tradnl" sz="2000" i="1" dirty="0" smtClean="0">
              <a:latin typeface="Arial" pitchFamily="34" charset="0"/>
              <a:cs typeface="Arial" pitchFamily="34" charset="0"/>
            </a:endParaRPr>
          </a:p>
          <a:p>
            <a:pPr algn="just"/>
            <a:r>
              <a:rPr lang="es-ES" sz="2000" b="1" dirty="0" smtClean="0"/>
              <a:t>Artículo 347. Lugar del reconocimiento. </a:t>
            </a:r>
            <a:r>
              <a:rPr lang="es-ES" sz="2000" dirty="0" smtClean="0"/>
              <a:t>El reconocimiento físico de las mercancías se realizará en las instalaciones o lugares autorizados para esos efectos por la Autoridad Aduanera.</a:t>
            </a:r>
            <a:endParaRPr lang="es-MX" sz="2000" dirty="0" smtClean="0"/>
          </a:p>
          <a:p>
            <a:pPr algn="just"/>
            <a:r>
              <a:rPr lang="es-ES" sz="2000" dirty="0" smtClean="0"/>
              <a:t> </a:t>
            </a:r>
            <a:endParaRPr lang="es-MX" sz="2000" dirty="0" smtClean="0"/>
          </a:p>
          <a:p>
            <a:pPr algn="just"/>
            <a:r>
              <a:rPr lang="es-ES" sz="2000" dirty="0" smtClean="0"/>
              <a:t>Podrá autorizarse el reconocimiento en otras instalaciones, en los casos especiales establecidos en el Artículo 258 de este Reglamento.</a:t>
            </a:r>
            <a:endParaRPr lang="es-MX" sz="2000" dirty="0" smtClean="0"/>
          </a:p>
          <a:p>
            <a:pPr marL="457200" marR="0" lvl="0" indent="-457200" algn="just" defTabSz="914400" rtl="0" eaLnBrk="1" fontAlgn="base" latinLnBrk="0" hangingPunct="1">
              <a:lnSpc>
                <a:spcPct val="100000"/>
              </a:lnSpc>
              <a:spcBef>
                <a:spcPct val="0"/>
              </a:spcBef>
              <a:spcAft>
                <a:spcPct val="0"/>
              </a:spcAft>
              <a:buClrTx/>
              <a:buSzTx/>
              <a:buFontTx/>
              <a:buAutoNum type="arabicParenR"/>
              <a:tabLst/>
            </a:pPr>
            <a:endParaRPr kumimoji="0" lang="es-ES_tradnl" sz="2000" b="0" i="1" u="none" strike="noStrike" cap="none" normalizeH="0" baseline="0" dirty="0" smtClean="0">
              <a:ln>
                <a:noFill/>
              </a:ln>
              <a:solidFill>
                <a:schemeClr val="tx1"/>
              </a:solidFill>
              <a:effectLst/>
              <a:latin typeface="Arial" pitchFamily="34" charset="0"/>
              <a:cs typeface="Arial" pitchFamily="34" charset="0"/>
            </a:endParaRPr>
          </a:p>
          <a:p>
            <a:pPr marL="457200" marR="0" lvl="0" indent="-457200" algn="just" defTabSz="914400" rtl="0" eaLnBrk="1" fontAlgn="base" latinLnBrk="0" hangingPunct="1">
              <a:lnSpc>
                <a:spcPct val="100000"/>
              </a:lnSpc>
              <a:spcBef>
                <a:spcPct val="0"/>
              </a:spcBef>
              <a:spcAft>
                <a:spcPct val="0"/>
              </a:spcAft>
              <a:buClrTx/>
              <a:buSzTx/>
              <a:buFontTx/>
              <a:buAutoNum type="arabicParenR"/>
              <a:tabLst/>
            </a:pP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28</a:t>
            </a:fld>
            <a:endParaRPr lang="es-MX"/>
          </a:p>
        </p:txBody>
      </p:sp>
      <p:sp>
        <p:nvSpPr>
          <p:cNvPr id="7" name="6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23528" y="124371"/>
            <a:ext cx="79928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PROCEDIMIENTO PARA REALIZAR EL RECONOCIMIENTO DE LA MERCANCÍA (Texto del Decreto Nº 3-98 en letra “cursiva</a:t>
            </a:r>
            <a:r>
              <a:rPr kumimoji="0" lang="es-ES" sz="1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8002" name="Rectangle 2"/>
          <p:cNvSpPr>
            <a:spLocks noChangeArrowheads="1"/>
          </p:cNvSpPr>
          <p:nvPr/>
        </p:nvSpPr>
        <p:spPr bwMode="auto">
          <a:xfrm>
            <a:off x="539552" y="1628800"/>
            <a:ext cx="8136904" cy="6063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rgbClr val="001B76"/>
                </a:solidFill>
                <a:effectLst/>
                <a:latin typeface="Arial" pitchFamily="34" charset="0"/>
                <a:ea typeface="Arial Unicode MS" pitchFamily="34" charset="-128"/>
                <a:cs typeface="Arial" pitchFamily="34" charset="0"/>
              </a:rPr>
              <a:t>RECAUCA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000"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lvl="0" algn="just" eaLnBrk="0" hangingPunct="0"/>
            <a:r>
              <a:rPr kumimoji="0" lang="es-E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Artículo 348. Concurrencia del declarante o su representante en el reconocimiento físico. </a:t>
            </a:r>
            <a:r>
              <a:rPr kumimoji="0" lang="es-E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El declarante o su representante tienen derecho a presenciar el reconocimiento físico de las mercancías</a:t>
            </a:r>
            <a:r>
              <a:rPr kumimoji="0" lang="es-ES" sz="1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r>
              <a:rPr lang="es-ES" dirty="0" smtClean="0"/>
              <a:t>Si no concurriere el declarante o su representante, se procederá conforme lo establece el Artículo 339 de este Reglamento (Artículo 339 RECAUCA: “</a:t>
            </a:r>
            <a:r>
              <a:rPr lang="es-ES" b="1" dirty="0" smtClean="0"/>
              <a:t>Verificación sin concurrencia del declarante o su representante. </a:t>
            </a:r>
          </a:p>
          <a:p>
            <a:pPr lvl="0" algn="just" eaLnBrk="0" hangingPunct="0"/>
            <a:endParaRPr lang="es-ES" b="1" dirty="0" smtClean="0"/>
          </a:p>
          <a:p>
            <a:pPr lvl="0" algn="just" eaLnBrk="0" hangingPunct="0"/>
            <a:r>
              <a:rPr lang="es-ES" b="1" dirty="0" smtClean="0"/>
              <a:t>. </a:t>
            </a:r>
            <a:r>
              <a:rPr lang="es-ES" dirty="0" smtClean="0"/>
              <a:t>La Autoridad Aduanera procederá de oficio con la verificación y la revisión de la determinación de la obligación tributaria aduanera con base en la información disponible, sin perjuicio de las sanciones o denuncias que correspondan contra los auxiliares responsables y el declarante, cuando el proceso de verificación inmediata no pueda realizarse en los plazos indicados en el Artículo 336 de este Reglamento, porque los interesados:</a:t>
            </a:r>
            <a:endParaRPr lang="es-ES" b="1" dirty="0" smtClean="0"/>
          </a:p>
          <a:p>
            <a:pPr lvl="0" algn="just" eaLnBrk="0" hangingPunct="0"/>
            <a:endParaRPr lang="es-ES" b="1" dirty="0" smtClean="0"/>
          </a:p>
          <a:p>
            <a:pPr lvl="0" algn="just" eaLnBrk="0" hangingPunct="0"/>
            <a:endParaRPr lang="es-ES" b="1" dirty="0" smtClean="0"/>
          </a:p>
          <a:p>
            <a:pPr lvl="0" algn="just" eaLnBrk="0" hangingPunct="0"/>
            <a:endParaRPr lang="es-ES" b="1" dirty="0" smtClean="0"/>
          </a:p>
          <a:p>
            <a:pPr lvl="0" algn="just" eaLnBrk="0" hangingPunct="0"/>
            <a:endParaRPr kumimoji="0" lang="es-ES" sz="1800" b="1" i="0" u="none" strike="noStrike" cap="none" normalizeH="0" baseline="0" dirty="0" smtClean="0">
              <a:ln>
                <a:noFill/>
              </a:ln>
              <a:solidFill>
                <a:schemeClr val="tx1"/>
              </a:solidFill>
              <a:effectLst/>
              <a:latin typeface="Arial" pitchFamily="34" charset="0"/>
              <a:cs typeface="Arial" pitchFamily="34" charset="0"/>
            </a:endParaRPr>
          </a:p>
          <a:p>
            <a:pPr lvl="0" algn="just" eaLnBrk="0" hangingPunct="0"/>
            <a:endParaRPr lang="es-ES" b="1" dirty="0" smtClean="0">
              <a:latin typeface="Arial" pitchFamily="34" charset="0"/>
              <a:cs typeface="Arial" pitchFamily="34" charset="0"/>
            </a:endParaRPr>
          </a:p>
          <a:p>
            <a:pPr lvl="0" algn="just" eaLnBrk="0" hangingPunct="0"/>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29</a:t>
            </a:fld>
            <a:endParaRPr lang="es-MX"/>
          </a:p>
        </p:txBody>
      </p:sp>
      <p:sp>
        <p:nvSpPr>
          <p:cNvPr id="7" name="6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23528" y="124371"/>
            <a:ext cx="79928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PROCEDIMIENTO PARA REALIZAR EL RECONOCIMIENTO DE LA MERCANCÍA (Texto del Decreto Nº 3-98 en letra “cursiva</a:t>
            </a:r>
            <a:r>
              <a:rPr kumimoji="0" lang="es-ES" sz="1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9025" name="Rectangle 1"/>
          <p:cNvSpPr>
            <a:spLocks noChangeArrowheads="1"/>
          </p:cNvSpPr>
          <p:nvPr/>
        </p:nvSpPr>
        <p:spPr bwMode="auto">
          <a:xfrm>
            <a:off x="251520" y="1844824"/>
            <a:ext cx="8352928"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361950" algn="just" defTabSz="914400" rtl="0" eaLnBrk="1" fontAlgn="base" latinLnBrk="0" hangingPunct="1">
              <a:lnSpc>
                <a:spcPct val="100000"/>
              </a:lnSpc>
              <a:spcBef>
                <a:spcPct val="0"/>
              </a:spcBef>
              <a:spcAft>
                <a:spcPct val="0"/>
              </a:spcAft>
              <a:buClrTx/>
              <a:buSzTx/>
              <a:buFontTx/>
              <a:buNone/>
              <a:tabLst>
                <a:tab pos="0" algn="l"/>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 No presentan los documentos que sustentaron la transmisión electrónica de la declaración, requeridos por la Autoridad Aduanera;</a:t>
            </a:r>
          </a:p>
          <a:p>
            <a:pPr marL="0" marR="0" lvl="0" indent="0" algn="just" defTabSz="914400" rtl="0" eaLnBrk="1" fontAlgn="base" latinLnBrk="0" hangingPunct="1">
              <a:lnSpc>
                <a:spcPct val="100000"/>
              </a:lnSpc>
              <a:spcBef>
                <a:spcPct val="0"/>
              </a:spcBef>
              <a:spcAft>
                <a:spcPct val="0"/>
              </a:spcAft>
              <a:buClrTx/>
              <a:buSzTx/>
              <a:buFontTx/>
              <a:buNone/>
              <a:tabLst>
                <a:tab pos="342900" algn="l"/>
              </a:tabLst>
            </a:pPr>
            <a:endParaRPr lang="es-ES" sz="2000" dirty="0" smtClean="0">
              <a:latin typeface="Arial" pitchFamily="34" charset="0"/>
              <a:ea typeface="Times New Roman" pitchFamily="18" charset="0"/>
              <a:cs typeface="Arial" pitchFamily="34" charset="0"/>
            </a:endParaRPr>
          </a:p>
          <a:p>
            <a:pPr marL="457200" marR="0" lvl="0" indent="-457200" algn="just" defTabSz="914400" rtl="0" eaLnBrk="1" fontAlgn="base" latinLnBrk="0" hangingPunct="1">
              <a:lnSpc>
                <a:spcPct val="100000"/>
              </a:lnSpc>
              <a:spcBef>
                <a:spcPct val="0"/>
              </a:spcBef>
              <a:spcAft>
                <a:spcPct val="0"/>
              </a:spcAft>
              <a:buClrTx/>
              <a:buSzTx/>
              <a:buFontTx/>
              <a:buNone/>
              <a:tabLst>
                <a:tab pos="342900" algn="l"/>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b) No presentan otra información que se solicite al declarante o agente aduanero; </a:t>
            </a:r>
          </a:p>
          <a:p>
            <a:pPr marL="0" marR="0" lvl="0" indent="0" algn="just" defTabSz="914400" rtl="0" eaLnBrk="1" fontAlgn="base" latinLnBrk="0" hangingPunct="1">
              <a:lnSpc>
                <a:spcPct val="100000"/>
              </a:lnSpc>
              <a:spcBef>
                <a:spcPct val="0"/>
              </a:spcBef>
              <a:spcAft>
                <a:spcPct val="0"/>
              </a:spcAft>
              <a:buClrTx/>
              <a:buSzTx/>
              <a:buFontTx/>
              <a:buNone/>
              <a:tabLst>
                <a:tab pos="342900" algn="l"/>
              </a:tabLst>
            </a:pPr>
            <a:endParaRPr lang="es-ES" sz="2000" dirty="0" smtClean="0">
              <a:latin typeface="Arial" pitchFamily="34" charset="0"/>
              <a:ea typeface="Times New Roman" pitchFamily="18" charset="0"/>
              <a:cs typeface="Arial" pitchFamily="34" charset="0"/>
            </a:endParaRPr>
          </a:p>
          <a:p>
            <a:pPr marL="266700" marR="0" lvl="0" indent="-266700" algn="just" defTabSz="914400" rtl="0" eaLnBrk="1" fontAlgn="base" latinLnBrk="0" hangingPunct="1">
              <a:lnSpc>
                <a:spcPct val="100000"/>
              </a:lnSpc>
              <a:spcBef>
                <a:spcPct val="0"/>
              </a:spcBef>
              <a:spcAft>
                <a:spcPct val="0"/>
              </a:spcAft>
              <a:buClrTx/>
              <a:buSzTx/>
              <a:buFontTx/>
              <a:buNone/>
              <a:tabLst>
                <a:tab pos="361950" algn="l"/>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 No se le han brindado al funcionario aduanero las facilidades o cumplido las medidas técnicas para realizar el reconocimiento físico de las mercancías, de conformidad con las disposiciones legales aplicables; o</a:t>
            </a:r>
          </a:p>
          <a:p>
            <a:pPr marL="0" marR="0" lvl="0" indent="0" algn="just" defTabSz="914400" rtl="0" eaLnBrk="1" fontAlgn="base" latinLnBrk="0" hangingPunct="1">
              <a:lnSpc>
                <a:spcPct val="100000"/>
              </a:lnSpc>
              <a:spcBef>
                <a:spcPct val="0"/>
              </a:spcBef>
              <a:spcAft>
                <a:spcPct val="0"/>
              </a:spcAft>
              <a:buClrTx/>
              <a:buSzTx/>
              <a:buFontTx/>
              <a:buNone/>
              <a:tabLst>
                <a:tab pos="342900" algn="l"/>
              </a:tabLst>
            </a:pPr>
            <a:endParaRPr lang="es-ES" sz="2000" dirty="0" smtClean="0">
              <a:latin typeface="Arial" pitchFamily="34" charset="0"/>
              <a:ea typeface="Times New Roman" pitchFamily="18" charset="0"/>
              <a:cs typeface="Arial" pitchFamily="34" charset="0"/>
            </a:endParaRPr>
          </a:p>
          <a:p>
            <a:pPr marL="361950" marR="0" lvl="0" indent="-361950" algn="just" defTabSz="914400" rtl="0" eaLnBrk="1" fontAlgn="base" latinLnBrk="0" hangingPunct="1">
              <a:lnSpc>
                <a:spcPct val="100000"/>
              </a:lnSpc>
              <a:spcBef>
                <a:spcPct val="0"/>
              </a:spcBef>
              <a:spcAft>
                <a:spcPct val="0"/>
              </a:spcAft>
              <a:buClrTx/>
              <a:buSzTx/>
              <a:buFontTx/>
              <a:buNone/>
              <a:tabLst>
                <a:tab pos="342900" algn="l"/>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 Por denuncia recibida por la Autoridad Aduanera u otra autoridad competente).</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30</a:t>
            </a:fld>
            <a:endParaRPr lang="es-MX"/>
          </a:p>
        </p:txBody>
      </p:sp>
      <p:sp>
        <p:nvSpPr>
          <p:cNvPr id="7" name="6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23528" y="124371"/>
            <a:ext cx="79928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PROCEDIMIENTO PARA REALIZAR EL RECONOCIMIENTO DE LA MERCANCÍA (Texto del Decreto Nº 3-98 en letra “cursiva</a:t>
            </a:r>
            <a:r>
              <a:rPr kumimoji="0" lang="es-ES" sz="1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0049" name="Rectangle 1"/>
          <p:cNvSpPr>
            <a:spLocks noChangeArrowheads="1"/>
          </p:cNvSpPr>
          <p:nvPr/>
        </p:nvSpPr>
        <p:spPr bwMode="auto">
          <a:xfrm>
            <a:off x="395536" y="1772816"/>
            <a:ext cx="835292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s-E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Sin perjuicio de lo establecido en el párrafo anterior, la Autoridad Aduanera podrá requerir la presencia obligatoria del declarante o su representante al momento del reconocimiento físico, para que éste aporte la información necesaria en la ejecución del acto.</a:t>
            </a:r>
          </a:p>
          <a:p>
            <a:pPr marL="0" marR="0" lvl="0" indent="0" algn="just" defTabSz="914400" rtl="0" eaLnBrk="1" fontAlgn="base" latinLnBrk="0" hangingPunct="1">
              <a:lnSpc>
                <a:spcPct val="100000"/>
              </a:lnSpc>
              <a:spcBef>
                <a:spcPct val="0"/>
              </a:spcBef>
              <a:spcAft>
                <a:spcPct val="0"/>
              </a:spcAft>
              <a:buClrTx/>
              <a:buSzTx/>
              <a:buFontTx/>
              <a:buNone/>
              <a:tabLst>
                <a:tab pos="457200" algn="l"/>
              </a:tabLst>
            </a:pPr>
            <a:endParaRPr lang="es-ES" sz="2000" dirty="0" smtClean="0">
              <a:latin typeface="Arial" pitchFamily="34" charset="0"/>
              <a:ea typeface="Arial Unicode MS" pitchFamily="34"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tab pos="457200" algn="l"/>
              </a:tabLst>
            </a:pPr>
            <a:endParaRPr kumimoji="0" lang="es-ES" sz="2000"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s-ES" sz="2000" b="0" i="0" u="none" strike="noStrike" cap="none" normalizeH="0" baseline="0" dirty="0" smtClean="0">
                <a:ln>
                  <a:noFill/>
                </a:ln>
                <a:effectLst/>
                <a:latin typeface="Arial" pitchFamily="34" charset="0"/>
                <a:ea typeface="Arial Unicode MS" pitchFamily="34" charset="-128"/>
                <a:cs typeface="Arial" pitchFamily="34" charset="0"/>
              </a:rPr>
              <a:t>Iniciada la verificación inmediata, el funcionario aduanero designado, es responsable de su finalización. En caso de que el relacionado funcionario no pueda finalizar la verificación inmediata, la Autoridad Aduanera respectiva deberá designar a otro funcionario para que realice dicha operación, dejando constancia de este cambio, en el acta o informe correspondiente.</a:t>
            </a:r>
            <a:endParaRPr kumimoji="0" lang="es-ES" sz="2000" b="0" i="0" u="none" strike="noStrike" cap="none" normalizeH="0" baseline="0" dirty="0" smtClean="0">
              <a:ln>
                <a:noFill/>
              </a:ln>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31</a:t>
            </a:fld>
            <a:endParaRPr lang="es-MX"/>
          </a:p>
        </p:txBody>
      </p:sp>
      <p:sp>
        <p:nvSpPr>
          <p:cNvPr id="7" name="6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23528" y="124371"/>
            <a:ext cx="79928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PROCEDIMIENTO PARA REALIZAR EL RECONOCIMIENTO DE LA MERCANCÍA (Texto del Decreto Nº 3-98 en letra “cursiva</a:t>
            </a:r>
            <a:r>
              <a:rPr kumimoji="0" lang="es-ES" sz="1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1073" name="Rectangle 1"/>
          <p:cNvSpPr>
            <a:spLocks noChangeArrowheads="1"/>
          </p:cNvSpPr>
          <p:nvPr/>
        </p:nvSpPr>
        <p:spPr bwMode="auto">
          <a:xfrm>
            <a:off x="323528" y="2312876"/>
            <a:ext cx="828092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Identificarán la naturaleza de la mercancía, para lo cual abrirán el o los bultos que en su caso la contengan y la examinarán. En esta actividad podrán apoyarse en muestras, catálogos, folletos, diseños industriales, fotografías, resultados de procesos industriales específicos, informes del propio usuario o su Agente Aduanero, “notas explicativas" del Sistema Armonizado de Designación y Codificación de Mercancías y en todos aquellos elementos de conocimiento que los ayuden a la identificación precisa.</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32</a:t>
            </a:fld>
            <a:endParaRPr lang="es-MX"/>
          </a:p>
        </p:txBody>
      </p:sp>
      <p:sp>
        <p:nvSpPr>
          <p:cNvPr id="7" name="6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23528" y="260648"/>
            <a:ext cx="79928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PROCEDIMIENTO PARA REALIZAR EL RECONOCIMIENTO DE LA MERCANCÍA (Texto del Decreto Nº 3-98 en letra “cursiva</a:t>
            </a:r>
            <a:r>
              <a:rPr kumimoji="0" lang="es-ES" sz="1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2097" name="Rectangle 1"/>
          <p:cNvSpPr>
            <a:spLocks noChangeArrowheads="1"/>
          </p:cNvSpPr>
          <p:nvPr/>
        </p:nvSpPr>
        <p:spPr bwMode="auto">
          <a:xfrm>
            <a:off x="467544" y="1841242"/>
            <a:ext cx="828092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rgbClr val="001B76"/>
                </a:solidFill>
                <a:effectLst/>
                <a:latin typeface="Arial" pitchFamily="34" charset="0"/>
                <a:ea typeface="Arial Unicode MS" pitchFamily="34" charset="-128"/>
                <a:cs typeface="Arial" pitchFamily="34" charset="0"/>
              </a:rPr>
              <a:t>RECAUCA</a:t>
            </a:r>
            <a:endParaRPr kumimoji="0" lang="es-ES" sz="2000"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Artículo 340. Efectos del reconocimiento físico. </a:t>
            </a:r>
            <a:r>
              <a:rPr kumimoji="0" lang="es-ES" sz="2000"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Cuando el reconocimiento físico comprenda sólo una parte de las mercancías objeto de una misma declaración, los resultados del examen se extenderán a las demás mercancías de igual naturaleza arancelaria.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1" u="none" strike="noStrike" cap="none" normalizeH="0" baseline="0" dirty="0" smtClean="0">
                <a:ln>
                  <a:noFill/>
                </a:ln>
                <a:effectLst/>
                <a:latin typeface="Arial" pitchFamily="34" charset="0"/>
                <a:ea typeface="Arial Unicode MS" pitchFamily="34" charset="-128"/>
                <a:cs typeface="Arial" pitchFamily="34" charset="0"/>
              </a:rPr>
              <a:t>3) Identificada la mercancía, procederán a comparar ambas cosas con la declaración del interesado y sus anexos. Comprobarán si se describe correctamente en las facturas y la declaración y si se anotó, en su caso, el estado de la mercancía, números de serie, marcas y demás características.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smtClean="0">
              <a:ln>
                <a:noFill/>
              </a:ln>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1" u="none" strike="noStrike" cap="none" normalizeH="0" baseline="0" dirty="0" smtClean="0">
                <a:ln>
                  <a:noFill/>
                </a:ln>
                <a:effectLst/>
                <a:latin typeface="Arial" pitchFamily="34" charset="0"/>
                <a:ea typeface="Arial Unicode MS" pitchFamily="34" charset="-128"/>
                <a:cs typeface="Arial" pitchFamily="34" charset="0"/>
              </a:rPr>
              <a:t>4) Comprobado lo anterior, verificarán la cantidad de unidades declaradas contra las realmente existentes en su caso, su peso, volumen o medida.</a:t>
            </a:r>
            <a:endParaRPr kumimoji="0" lang="es-ES" sz="2000" b="0" i="0" u="none" strike="noStrike" cap="none" normalizeH="0" baseline="0" dirty="0" smtClean="0">
              <a:ln>
                <a:noFill/>
              </a:ln>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Marcador de número de diapositiva"/>
          <p:cNvSpPr>
            <a:spLocks noGrp="1"/>
          </p:cNvSpPr>
          <p:nvPr>
            <p:ph type="sldNum" sz="quarter" idx="12"/>
          </p:nvPr>
        </p:nvSpPr>
        <p:spPr/>
        <p:txBody>
          <a:bodyPr/>
          <a:lstStyle/>
          <a:p>
            <a:pPr>
              <a:defRPr/>
            </a:pPr>
            <a:fld id="{AFCCE901-4B63-4E77-BD83-AB13BC738E40}" type="slidenum">
              <a:rPr lang="es-MX" smtClean="0"/>
              <a:pPr>
                <a:defRPr/>
              </a:pPr>
              <a:t>33</a:t>
            </a:fld>
            <a:endParaRPr lang="es-MX"/>
          </a:p>
        </p:txBody>
      </p:sp>
      <p:sp>
        <p:nvSpPr>
          <p:cNvPr id="7" name="6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1"/>
          <p:cNvSpPr>
            <a:spLocks noChangeArrowheads="1"/>
          </p:cNvSpPr>
          <p:nvPr/>
        </p:nvSpPr>
        <p:spPr bwMode="auto">
          <a:xfrm>
            <a:off x="467544" y="583814"/>
            <a:ext cx="8352928"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RECAUCA</a:t>
            </a:r>
            <a:endParaRPr kumimoji="0" lang="es-MX"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Artículo 354. Mercancías a granel</a:t>
            </a:r>
            <a:r>
              <a:rPr kumimoji="0" lang="es-ES_tradn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Para el caso de importaciones de mercancías a granel, cuando sumado el peso o volumen, se estableciera un excedente de hasta un cinco por ciento de los mismos consignados en la declaración de mercancías, no se aplicará sanción administrativa y se exigirá el pago de los tributos aduaneros respectivos, mediante la rectificación de la declaración de mercancías correspondiente, la cual podrá ser presentada posteriormente a la salida de las mercancías del </a:t>
            </a:r>
            <a:r>
              <a:rPr kumimoji="0" lang="es-ES_tradnl"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recinto</a:t>
            </a:r>
            <a:r>
              <a:rPr kumimoji="0" lang="es-ES_tradn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aduanero.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MX"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NOTA: NO ES POSIBLE JUSTIFICAR FALTANTES, NI SOBRANTES, DURANTE EL PROCESO DE DESPACHO DE LA MERCANCÍA, SINO QUE EN ÉSTE CASO DEBEN APLICARSE LAS SANCIONES CORRESPONDIENTES A LA INFRACCION ADUANERA EN QUE SE HUBIERE INCURRIDO, CONFORME EL ÚLTIMO PÁRRAFO DEL NUMERAL 1.4 DE LA CT 90/2002:</a:t>
            </a:r>
          </a:p>
          <a:p>
            <a:pPr marL="0" marR="0" lvl="0" indent="0" algn="just" defTabSz="914400" rtl="0" eaLnBrk="0" fontAlgn="base" latinLnBrk="0" hangingPunct="0">
              <a:lnSpc>
                <a:spcPct val="100000"/>
              </a:lnSpc>
              <a:spcBef>
                <a:spcPct val="0"/>
              </a:spcBef>
              <a:spcAft>
                <a:spcPct val="0"/>
              </a:spcAft>
              <a:buClrTx/>
              <a:buSzTx/>
              <a:buFontTx/>
              <a:buNone/>
              <a:tabLst/>
            </a:pPr>
            <a:endParaRPr lang="es-ES" dirty="0" smtClean="0">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b="0" i="0" u="none" strike="noStrike" cap="none" normalizeH="0" baseline="0" dirty="0" smtClean="0">
                <a:ln>
                  <a:noFill/>
                </a:ln>
                <a:solidFill>
                  <a:schemeClr val="tx1"/>
                </a:solidFill>
                <a:effectLst/>
                <a:latin typeface="Tahoma" pitchFamily="34" charset="0"/>
                <a:ea typeface="Times New Roman" pitchFamily="18" charset="0"/>
                <a:cs typeface="Tahoma" pitchFamily="34" charset="0"/>
              </a:rPr>
              <a:t>Cuando el Agente Aduanero o su empleado debidamente acreditado no requiera realizar el registro de las mercancías y una vez activado el mecanismo de selección aleatoria cualquiera que sea su resultado, se entenderá que el embarque llegó sin faltantes ni averías, lo que no dará lugar a la interposición de los reclamos derivados de estos actos, cuando las mercancías hayan salido de los lugares autorizados por la aduana”.</a:t>
            </a:r>
            <a:endParaRPr kumimoji="0" lang="es-MX"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2 Marcador de número de diapositiva"/>
          <p:cNvSpPr>
            <a:spLocks noGrp="1"/>
          </p:cNvSpPr>
          <p:nvPr>
            <p:ph type="sldNum" sz="quarter" idx="12"/>
          </p:nvPr>
        </p:nvSpPr>
        <p:spPr/>
        <p:txBody>
          <a:bodyPr/>
          <a:lstStyle/>
          <a:p>
            <a:pPr>
              <a:defRPr/>
            </a:pPr>
            <a:fld id="{AFCCE901-4B63-4E77-BD83-AB13BC738E40}" type="slidenum">
              <a:rPr lang="es-MX" smtClean="0"/>
              <a:pPr>
                <a:defRPr/>
              </a:pPr>
              <a:t>34</a:t>
            </a:fld>
            <a:endParaRPr lang="es-MX"/>
          </a:p>
        </p:txBody>
      </p:sp>
      <p:sp>
        <p:nvSpPr>
          <p:cNvPr id="6" name="5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1"/>
          <p:cNvSpPr>
            <a:spLocks noChangeArrowheads="1"/>
          </p:cNvSpPr>
          <p:nvPr/>
        </p:nvSpPr>
        <p:spPr bwMode="auto">
          <a:xfrm>
            <a:off x="323528" y="2132856"/>
            <a:ext cx="849694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 </a:t>
            </a:r>
            <a:r>
              <a:rPr kumimoji="0" lang="es-ES_tradnl" sz="2000" b="0" i="1" u="sng" strike="noStrike" cap="none" normalizeH="0" baseline="0" dirty="0" smtClean="0">
                <a:ln>
                  <a:noFill/>
                </a:ln>
                <a:solidFill>
                  <a:schemeClr val="tx1"/>
                </a:solidFill>
                <a:effectLst/>
                <a:latin typeface="Arial" pitchFamily="34" charset="0"/>
                <a:ea typeface="Times New Roman" pitchFamily="18" charset="0"/>
                <a:cs typeface="Arial" pitchFamily="34" charset="0"/>
              </a:rPr>
              <a:t>No podrán detener el despacho por supuestas inexactitudes de clasificación arancelaria derivadas de diferencias de criterios en la interpretación de las disposiciones arancelarias, siempre que la descripción, naturaleza y demás características de las mercancías hayan sido correctamente declaradas. Tampoco deberán detenerlo por simples suposiciones de subvaloración.</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MX"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 estos casos, los empleados harán un reporte</a:t>
            </a:r>
            <a:r>
              <a:rPr kumimoji="0" lang="es-ES_tradnl" sz="20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_tradnl"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 las autoridades de fiscalización para que, si procede, se ordene la auditoria que corresponda.</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2 Marcador de número de diapositiva"/>
          <p:cNvSpPr>
            <a:spLocks noGrp="1"/>
          </p:cNvSpPr>
          <p:nvPr>
            <p:ph type="sldNum" sz="quarter" idx="12"/>
          </p:nvPr>
        </p:nvSpPr>
        <p:spPr/>
        <p:txBody>
          <a:bodyPr/>
          <a:lstStyle/>
          <a:p>
            <a:pPr>
              <a:defRPr/>
            </a:pPr>
            <a:fld id="{AFCCE901-4B63-4E77-BD83-AB13BC738E40}" type="slidenum">
              <a:rPr lang="es-MX" smtClean="0"/>
              <a:pPr>
                <a:defRPr/>
              </a:pPr>
              <a:t>35</a:t>
            </a:fld>
            <a:endParaRPr lang="es-MX"/>
          </a:p>
        </p:txBody>
      </p:sp>
      <p:sp>
        <p:nvSpPr>
          <p:cNvPr id="6" name="5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1"/>
          <p:cNvSpPr>
            <a:spLocks noChangeArrowheads="1"/>
          </p:cNvSpPr>
          <p:nvPr/>
        </p:nvSpPr>
        <p:spPr bwMode="auto">
          <a:xfrm>
            <a:off x="539552" y="1351802"/>
            <a:ext cx="8136904"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8600" algn="l"/>
              </a:tabLst>
            </a:pPr>
            <a:r>
              <a:rPr kumimoji="0" lang="es-ES" b="1" i="0" u="none" strike="noStrike" cap="none" normalizeH="0" baseline="0" dirty="0" smtClean="0">
                <a:ln>
                  <a:noFill/>
                </a:ln>
                <a:solidFill>
                  <a:srgbClr val="001B76"/>
                </a:solidFill>
                <a:effectLst/>
                <a:latin typeface="Arial" pitchFamily="34" charset="0"/>
                <a:ea typeface="Arial Unicode MS" pitchFamily="34" charset="-128"/>
                <a:cs typeface="Arial" pitchFamily="34" charset="0"/>
              </a:rPr>
              <a:t>RECAUCA Artículo 34. Fuentes de información. </a:t>
            </a:r>
            <a:r>
              <a:rPr kumimoji="0" lang="es-ES" b="0" i="0" u="none" strike="noStrike" cap="none" normalizeH="0" baseline="0" dirty="0" smtClean="0">
                <a:ln>
                  <a:noFill/>
                </a:ln>
                <a:solidFill>
                  <a:srgbClr val="001B76"/>
                </a:solidFill>
                <a:effectLst/>
                <a:latin typeface="Arial" pitchFamily="34" charset="0"/>
                <a:ea typeface="Arial Unicode MS" pitchFamily="34" charset="-128"/>
                <a:cs typeface="Arial" pitchFamily="34" charset="0"/>
              </a:rPr>
              <a:t>Son fuentes de información para la elaboración del plan anual de fiscalización, entre otras, las siguientes:</a:t>
            </a:r>
          </a:p>
          <a:p>
            <a:pPr marL="0" marR="0" lvl="0" indent="0" algn="just" defTabSz="914400" rtl="0" eaLnBrk="1" fontAlgn="base" latinLnBrk="0" hangingPunct="1">
              <a:lnSpc>
                <a:spcPct val="100000"/>
              </a:lnSpc>
              <a:spcBef>
                <a:spcPct val="0"/>
              </a:spcBef>
              <a:spcAft>
                <a:spcPct val="0"/>
              </a:spcAft>
              <a:buClrTx/>
              <a:buSzTx/>
              <a:buFontTx/>
              <a:buNone/>
              <a:tabLst>
                <a:tab pos="228600" algn="l"/>
              </a:tabLst>
            </a:pPr>
            <a:endParaRPr kumimoji="0" lang="es-ES"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Lst>
            </a:pPr>
            <a:r>
              <a:rPr kumimoji="0" lang="es-ES"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Reportes de los funcionarios de las aduanas y de los órganos fiscalizadores, a través de fichas informativas;</a:t>
            </a:r>
          </a:p>
          <a:p>
            <a:pPr marL="0" marR="0" lvl="0" indent="0" algn="just" defTabSz="914400" rtl="0" eaLnBrk="0" fontAlgn="base" latinLnBrk="0" hangingPunct="0">
              <a:lnSpc>
                <a:spcPct val="100000"/>
              </a:lnSpc>
              <a:spcBef>
                <a:spcPct val="0"/>
              </a:spcBef>
              <a:spcAft>
                <a:spcPct val="0"/>
              </a:spcAft>
              <a:buClrTx/>
              <a:buSzTx/>
              <a:buFontTx/>
              <a:buChar char="•"/>
              <a:tabLst>
                <a:tab pos="228600" algn="l"/>
              </a:tabLst>
            </a:pPr>
            <a:endParaRPr kumimoji="0" lang="es-ES"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just" defTabSz="914400" rtl="0" eaLnBrk="0" fontAlgn="base" latinLnBrk="0" hangingPunct="0">
              <a:lnSpc>
                <a:spcPct val="100000"/>
              </a:lnSpc>
              <a:spcBef>
                <a:spcPct val="0"/>
              </a:spcBef>
              <a:spcAft>
                <a:spcPct val="0"/>
              </a:spcAft>
              <a:buClrTx/>
              <a:buSzTx/>
              <a:buFontTx/>
              <a:buNone/>
              <a:tabLst>
                <a:tab pos="228600" algn="l"/>
              </a:tabLst>
            </a:pPr>
            <a:r>
              <a:rPr kumimoji="0" lang="es-ES"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RECAUCA  Artículo 35. Fichas informativas. </a:t>
            </a:r>
            <a:r>
              <a:rPr kumimoji="0" lang="es-ES"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Para los efectos del literal b) del Artículo anterior,</a:t>
            </a:r>
            <a:r>
              <a:rPr kumimoji="0" lang="es-ES"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 </a:t>
            </a:r>
            <a:r>
              <a:rPr kumimoji="0" lang="es-ES"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son fichas informativas los reportes que se generan por funcionarios de las aduanas y de los órganos fiscalizadores, a partir de dudas surgidas en el procedimiento de despacho aduanero, sobre declaraciones aduaneras o sobre información o hechos de trascendencia tributaria aduanera, incluyendo dudas respecto de la existencia de eventuales infracciones aduaneras.</a:t>
            </a:r>
            <a:endParaRPr kumimoji="0" lang="es-ES"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p:txBody>
      </p:sp>
      <p:sp>
        <p:nvSpPr>
          <p:cNvPr id="3" name="2 Marcador de número de diapositiva"/>
          <p:cNvSpPr>
            <a:spLocks noGrp="1"/>
          </p:cNvSpPr>
          <p:nvPr>
            <p:ph type="sldNum" sz="quarter" idx="12"/>
          </p:nvPr>
        </p:nvSpPr>
        <p:spPr/>
        <p:txBody>
          <a:bodyPr/>
          <a:lstStyle/>
          <a:p>
            <a:pPr>
              <a:defRPr/>
            </a:pPr>
            <a:fld id="{AFCCE901-4B63-4E77-BD83-AB13BC738E40}" type="slidenum">
              <a:rPr lang="es-MX" smtClean="0"/>
              <a:pPr>
                <a:defRPr/>
              </a:pPr>
              <a:t>36</a:t>
            </a:fld>
            <a:endParaRPr lang="es-MX"/>
          </a:p>
        </p:txBody>
      </p:sp>
      <p:sp>
        <p:nvSpPr>
          <p:cNvPr id="6" name="5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1916832"/>
            <a:ext cx="7920880" cy="3139321"/>
          </a:xfrm>
          <a:prstGeom prst="rect">
            <a:avLst/>
          </a:prstGeom>
        </p:spPr>
        <p:txBody>
          <a:bodyPr wrap="square">
            <a:spAutoFit/>
          </a:bodyPr>
          <a:lstStyle/>
          <a:p>
            <a:pPr lvl="0" algn="just" eaLnBrk="0" hangingPunct="0">
              <a:tabLst>
                <a:tab pos="228600" algn="l"/>
              </a:tabLst>
            </a:pPr>
            <a:r>
              <a:rPr lang="es-ES_tradnl" b="1" dirty="0" smtClean="0">
                <a:latin typeface="Arial" pitchFamily="34" charset="0"/>
                <a:ea typeface="Arial Unicode MS" pitchFamily="34" charset="-128"/>
                <a:cs typeface="Arial" pitchFamily="34" charset="0"/>
              </a:rPr>
              <a:t>Ley Nº 265,</a:t>
            </a:r>
            <a:r>
              <a:rPr lang="es-ES_tradnl" dirty="0" smtClean="0">
                <a:latin typeface="Arial" pitchFamily="34" charset="0"/>
                <a:ea typeface="Arial Unicode MS" pitchFamily="34" charset="-128"/>
                <a:cs typeface="Arial" pitchFamily="34" charset="0"/>
              </a:rPr>
              <a:t> Arto. 33. Cuando en el reconocimiento aduanero se requiera efectuar la toma de muestras de mercancías estériles radiactivas, peligrosas o que requieran de instalaciones o equipos especiales para la toma de las mismas, los importadores o exportadores deberán tomarlas previamente y las entregarán al agente o apoderado aduanero, quien las presentará al momento del reconocimiento. En todo caso se podrán tomar las muestras al momento del reconocimiento aduanero en los términos que establezca el </a:t>
            </a:r>
            <a:r>
              <a:rPr lang="es-ES_tradnl" u="sng" dirty="0" smtClean="0">
                <a:latin typeface="Arial" pitchFamily="34" charset="0"/>
                <a:ea typeface="Arial Unicode MS" pitchFamily="34" charset="-128"/>
                <a:cs typeface="Arial" pitchFamily="34" charset="0"/>
              </a:rPr>
              <a:t>Reglamento</a:t>
            </a:r>
            <a:r>
              <a:rPr lang="es-ES_tradnl" dirty="0" smtClean="0">
                <a:latin typeface="Arial" pitchFamily="34" charset="0"/>
                <a:ea typeface="Arial Unicode MS" pitchFamily="34" charset="-128"/>
                <a:cs typeface="Arial" pitchFamily="34" charset="0"/>
              </a:rPr>
              <a:t> de la presente Ley. </a:t>
            </a:r>
          </a:p>
          <a:p>
            <a:pPr lvl="0" algn="just" eaLnBrk="0" hangingPunct="0">
              <a:tabLst>
                <a:tab pos="228600" algn="l"/>
              </a:tabLst>
            </a:pPr>
            <a:endParaRPr lang="es-ES" dirty="0" smtClean="0">
              <a:latin typeface="Arial Unicode MS" pitchFamily="34" charset="-128"/>
              <a:ea typeface="Arial Unicode MS" pitchFamily="34" charset="-128"/>
              <a:cs typeface="Arial Unicode MS" pitchFamily="34" charset="-128"/>
            </a:endParaRPr>
          </a:p>
          <a:p>
            <a:pPr lvl="0" algn="just" eaLnBrk="0" hangingPunct="0">
              <a:tabLst>
                <a:tab pos="228600" algn="l"/>
              </a:tabLst>
            </a:pPr>
            <a:r>
              <a:rPr lang="es-ES_tradnl" dirty="0" smtClean="0">
                <a:latin typeface="Arial" pitchFamily="34" charset="0"/>
                <a:ea typeface="Arial Unicode MS" pitchFamily="34" charset="-128"/>
                <a:cs typeface="Arial" pitchFamily="34" charset="0"/>
              </a:rPr>
              <a:t>Cuando se realice la toma de muestras, se procederá a levantar el acta de muestreo correspondiente.</a:t>
            </a:r>
            <a:endParaRPr lang="es-ES_tradnl" dirty="0" smtClean="0">
              <a:latin typeface="Arial" pitchFamily="34" charset="0"/>
              <a:cs typeface="Arial" pitchFamily="34" charset="0"/>
            </a:endParaRPr>
          </a:p>
        </p:txBody>
      </p:sp>
      <p:sp>
        <p:nvSpPr>
          <p:cNvPr id="3" name="2 Marcador de número de diapositiva"/>
          <p:cNvSpPr>
            <a:spLocks noGrp="1"/>
          </p:cNvSpPr>
          <p:nvPr>
            <p:ph type="sldNum" sz="quarter" idx="12"/>
          </p:nvPr>
        </p:nvSpPr>
        <p:spPr/>
        <p:txBody>
          <a:bodyPr/>
          <a:lstStyle/>
          <a:p>
            <a:pPr>
              <a:defRPr/>
            </a:pPr>
            <a:fld id="{AFCCE901-4B63-4E77-BD83-AB13BC738E40}" type="slidenum">
              <a:rPr lang="es-MX" smtClean="0"/>
              <a:pPr>
                <a:defRPr/>
              </a:pPr>
              <a:t>37</a:t>
            </a:fld>
            <a:endParaRPr lang="es-MX"/>
          </a:p>
        </p:txBody>
      </p:sp>
      <p:sp>
        <p:nvSpPr>
          <p:cNvPr id="6" name="5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1"/>
          <p:cNvSpPr>
            <a:spLocks noChangeArrowheads="1"/>
          </p:cNvSpPr>
          <p:nvPr/>
        </p:nvSpPr>
        <p:spPr bwMode="auto">
          <a:xfrm>
            <a:off x="251520" y="404664"/>
            <a:ext cx="8568952" cy="70173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rgbClr val="001B76"/>
                </a:solidFill>
                <a:effectLst/>
                <a:latin typeface="Arial" pitchFamily="34" charset="0"/>
                <a:ea typeface="Arial Unicode MS" pitchFamily="34" charset="-128"/>
                <a:cs typeface="Arial" pitchFamily="34" charset="0"/>
              </a:rPr>
              <a:t>RECAUCA</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Artículo 341. Extracción de muestras en la verificación de las mercancías. </a:t>
            </a:r>
            <a:r>
              <a:rPr kumimoji="0" lang="es-ES" b="0" i="0" u="none" strike="noStrike" cap="none" normalizeH="0" baseline="0" dirty="0" smtClean="0">
                <a:ln>
                  <a:noFill/>
                </a:ln>
                <a:solidFill>
                  <a:schemeClr val="tx1"/>
                </a:solidFill>
                <a:effectLst/>
                <a:latin typeface="Arial" pitchFamily="34" charset="0"/>
                <a:ea typeface="Arial Unicode MS" pitchFamily="34" charset="-128"/>
                <a:cs typeface="Arial" pitchFamily="34" charset="0"/>
              </a:rPr>
              <a:t>La Autoridad Aduanera, en el proceso de verificación inmediata, podrá extraer muestras de acuerdo con las condiciones y procedimientos establecidos en este Reglamento. La muestra extraída constituirá muestra certificada para todos los efectos legales. </a:t>
            </a:r>
          </a:p>
          <a:p>
            <a:pPr marL="0" marR="0" lvl="0" indent="0" algn="just" defTabSz="914400" rtl="0" eaLnBrk="0" fontAlgn="base" latinLnBrk="0" hangingPunct="0">
              <a:lnSpc>
                <a:spcPct val="100000"/>
              </a:lnSpc>
              <a:spcBef>
                <a:spcPct val="0"/>
              </a:spcBef>
              <a:spcAft>
                <a:spcPct val="0"/>
              </a:spcAft>
              <a:buClrTx/>
              <a:buSzTx/>
              <a:buFontTx/>
              <a:buNone/>
              <a:tabLst/>
            </a:pPr>
            <a:endParaRPr lang="es-ES" dirty="0" smtClean="0">
              <a:latin typeface="Arial" pitchFamily="34" charset="0"/>
              <a:ea typeface="Arial Unicode MS" pitchFamily="34" charset="-128"/>
              <a:cs typeface="Arial" pitchFamily="34" charset="0"/>
            </a:endParaRPr>
          </a:p>
          <a:p>
            <a:pPr algn="just"/>
            <a:r>
              <a:rPr lang="es-ES" b="1" dirty="0" smtClean="0"/>
              <a:t>RECAUCA</a:t>
            </a:r>
            <a:endParaRPr lang="es-MX" dirty="0" smtClean="0"/>
          </a:p>
          <a:p>
            <a:pPr algn="just"/>
            <a:r>
              <a:rPr lang="es-ES" b="1" dirty="0" smtClean="0"/>
              <a:t>Artículo 344. Procedimiento de la extracción de muestras. </a:t>
            </a:r>
            <a:r>
              <a:rPr lang="es-ES" dirty="0" smtClean="0"/>
              <a:t>Cuando la extracción se realice durante el acto de verificación deberá consignarse en acta, la cual deberá contener el nombre de los comparecientes, el lugar, fecha y hora, la descripción detallada de las muestras, los empaques utilizados para protegerlas y cualquier otra circunstancia que hubiere incidido en el acto, de la cual deberá dejarse constancia en el sistema informático.</a:t>
            </a:r>
            <a:endParaRPr lang="es-MX" dirty="0" smtClean="0"/>
          </a:p>
          <a:p>
            <a:pPr algn="just"/>
            <a:r>
              <a:rPr lang="es-ES" dirty="0" smtClean="0"/>
              <a:t> </a:t>
            </a:r>
            <a:endParaRPr lang="es-MX" dirty="0" smtClean="0"/>
          </a:p>
          <a:p>
            <a:pPr algn="just"/>
            <a:r>
              <a:rPr lang="es-ES" dirty="0" smtClean="0"/>
              <a:t>Este procedimiento no impedirá el levante de las mercancías, salvo que se detecte la posible comisión de una infracción aduanera tributaria o penal, en cuyo caso se iniciarán de inmediato las acciones pertinentes. </a:t>
            </a:r>
            <a:endParaRPr lang="es-MX" dirty="0" smtClean="0"/>
          </a:p>
          <a:p>
            <a:pPr algn="just"/>
            <a:r>
              <a:rPr lang="es-ES" dirty="0" smtClean="0"/>
              <a:t> </a:t>
            </a:r>
            <a:endParaRPr lang="es-MX" dirty="0" smtClean="0"/>
          </a:p>
          <a:p>
            <a:pPr algn="just"/>
            <a:r>
              <a:rPr lang="es-ES" dirty="0" smtClean="0"/>
              <a:t>Cuando el resultado del análisis esté concluido, se le notificará al interesado que las muestras están a su disposición y que de no ser retiradas dentro del plazo de un mes, contado a partir de dicha notificación, causarán abandono.</a:t>
            </a:r>
            <a:endParaRPr lang="es-MX" dirty="0" smtClean="0"/>
          </a:p>
          <a:p>
            <a:pPr algn="just"/>
            <a:r>
              <a:rPr lang="es-ES" dirty="0" smtClean="0"/>
              <a:t> </a:t>
            </a:r>
            <a:endParaRPr lang="es-MX" dirty="0" smtClean="0"/>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b="0" i="0" u="none" strike="noStrike" cap="none" normalizeH="0" baseline="0" dirty="0" smtClean="0">
              <a:ln>
                <a:noFill/>
              </a:ln>
              <a:solidFill>
                <a:srgbClr val="001B76"/>
              </a:solidFill>
              <a:effectLst/>
              <a:latin typeface="Arial Unicode MS" pitchFamily="34" charset="-128"/>
              <a:ea typeface="Arial Unicode MS" pitchFamily="34" charset="-128"/>
              <a:cs typeface="Arial Unicode MS"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2 Marcador de número de diapositiva"/>
          <p:cNvSpPr>
            <a:spLocks noGrp="1"/>
          </p:cNvSpPr>
          <p:nvPr>
            <p:ph type="sldNum" sz="quarter" idx="12"/>
          </p:nvPr>
        </p:nvSpPr>
        <p:spPr/>
        <p:txBody>
          <a:bodyPr/>
          <a:lstStyle/>
          <a:p>
            <a:pPr>
              <a:defRPr/>
            </a:pPr>
            <a:fld id="{AFCCE901-4B63-4E77-BD83-AB13BC738E40}" type="slidenum">
              <a:rPr lang="es-MX" smtClean="0"/>
              <a:pPr>
                <a:defRPr/>
              </a:pPr>
              <a:t>38</a:t>
            </a:fld>
            <a:endParaRPr lang="es-MX"/>
          </a:p>
        </p:txBody>
      </p:sp>
      <p:sp>
        <p:nvSpPr>
          <p:cNvPr id="6" name="5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1"/>
          <p:cNvSpPr>
            <a:spLocks noChangeArrowheads="1"/>
          </p:cNvSpPr>
          <p:nvPr/>
        </p:nvSpPr>
        <p:spPr bwMode="auto">
          <a:xfrm>
            <a:off x="467544" y="653789"/>
            <a:ext cx="7992888"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VER PROCESOS DE EXTRACCIÓN DE MUESTRAS EN CT 125/2003</a:t>
            </a:r>
          </a:p>
          <a:p>
            <a:r>
              <a:rPr kumimoji="0" lang="es-ES_tradn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r>
              <a:rPr lang="es-ES" b="1" dirty="0" smtClean="0"/>
              <a:t> RECAUCA</a:t>
            </a:r>
            <a:endParaRPr lang="es-MX" dirty="0" smtClean="0"/>
          </a:p>
          <a:p>
            <a:r>
              <a:rPr lang="es-ES" b="1" dirty="0" smtClean="0"/>
              <a:t> </a:t>
            </a:r>
            <a:endParaRPr lang="es-MX" dirty="0" smtClean="0"/>
          </a:p>
          <a:p>
            <a:pPr algn="just"/>
            <a:r>
              <a:rPr lang="es-ES" b="1" dirty="0" smtClean="0"/>
              <a:t>Artículo 350. Autorización del levante. </a:t>
            </a:r>
            <a:r>
              <a:rPr lang="es-ES" dirty="0" smtClean="0"/>
              <a:t>El Servicio Aduanero autorizará el levante de las mercancías en los casos siguientes:</a:t>
            </a:r>
            <a:endParaRPr lang="es-MX" dirty="0" smtClean="0"/>
          </a:p>
          <a:p>
            <a:pPr algn="just"/>
            <a:r>
              <a:rPr lang="es-ES" dirty="0" smtClean="0"/>
              <a:t> </a:t>
            </a:r>
            <a:endParaRPr lang="es-MX" dirty="0" smtClean="0"/>
          </a:p>
          <a:p>
            <a:pPr marL="342900" lvl="0" indent="-342900" algn="just">
              <a:buFont typeface="+mj-lt"/>
              <a:buAutoNum type="alphaLcParenR"/>
            </a:pPr>
            <a:r>
              <a:rPr lang="es-ES" dirty="0" smtClean="0"/>
              <a:t>Cuando presentada la declaración de mercancías no corresponda efectuar la verificación inmediata; </a:t>
            </a:r>
            <a:endParaRPr lang="es-MX" dirty="0" smtClean="0"/>
          </a:p>
          <a:p>
            <a:pPr algn="just"/>
            <a:r>
              <a:rPr lang="es-ES" dirty="0" smtClean="0"/>
              <a:t> </a:t>
            </a:r>
            <a:endParaRPr lang="es-MX" dirty="0" smtClean="0"/>
          </a:p>
          <a:p>
            <a:pPr marL="342900" lvl="0" indent="-342900" algn="just">
              <a:buFont typeface="+mj-lt"/>
              <a:buAutoNum type="alphaLcParenR" startAt="2"/>
            </a:pPr>
            <a:r>
              <a:rPr lang="es-ES" dirty="0" smtClean="0"/>
              <a:t>Si efectuada la verificación inmediata, no se determinan diferencias con la declaración de mercancías o incumplimiento de formalidades necesarias para la autorización del régimen solicitado; o</a:t>
            </a:r>
          </a:p>
          <a:p>
            <a:pPr marL="342900" lvl="0" indent="-342900" algn="just">
              <a:buFont typeface="+mj-lt"/>
              <a:buAutoNum type="alphaLcParenR" startAt="2"/>
            </a:pPr>
            <a:endParaRPr lang="es-ES" dirty="0" smtClean="0"/>
          </a:p>
          <a:p>
            <a:pPr marL="342900" indent="-342900" algn="just">
              <a:buFont typeface="+mj-lt"/>
              <a:buAutoNum type="alphaLcParenR" startAt="2"/>
            </a:pPr>
            <a:r>
              <a:rPr lang="es-ES" dirty="0" smtClean="0"/>
              <a:t>Cuando efectuada la verificación inmediata y habiéndose determinado diferencias con la declaración de mercancías, éstas se subsanen, se paguen los ajustes y multas, o en los casos en que proceda, cuando así se exija por la Autoridad Aduanera, se rinda la garantía correspondiente. </a:t>
            </a:r>
            <a:endParaRPr lang="es-MX" dirty="0" smtClean="0"/>
          </a:p>
          <a:p>
            <a:pPr marL="342900" lvl="0" indent="-342900" algn="just">
              <a:buFont typeface="+mj-lt"/>
              <a:buAutoNum type="alphaLcParenR" startAt="2"/>
            </a:pPr>
            <a:endParaRPr lang="es-MX" dirty="0" smtClean="0"/>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s-ES_tradnl" dirty="0" smtClean="0">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2 Marcador de número de diapositiva"/>
          <p:cNvSpPr>
            <a:spLocks noGrp="1"/>
          </p:cNvSpPr>
          <p:nvPr>
            <p:ph type="sldNum" sz="quarter" idx="12"/>
          </p:nvPr>
        </p:nvSpPr>
        <p:spPr/>
        <p:txBody>
          <a:bodyPr/>
          <a:lstStyle/>
          <a:p>
            <a:pPr>
              <a:defRPr/>
            </a:pPr>
            <a:fld id="{AFCCE901-4B63-4E77-BD83-AB13BC738E40}" type="slidenum">
              <a:rPr lang="es-MX" smtClean="0"/>
              <a:pPr>
                <a:defRPr/>
              </a:pPr>
              <a:t>39</a:t>
            </a:fld>
            <a:endParaRPr lang="es-MX"/>
          </a:p>
        </p:txBody>
      </p:sp>
      <p:sp>
        <p:nvSpPr>
          <p:cNvPr id="6" name="5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1"/>
          <p:cNvSpPr>
            <a:spLocks noChangeArrowheads="1"/>
          </p:cNvSpPr>
          <p:nvPr/>
        </p:nvSpPr>
        <p:spPr bwMode="auto">
          <a:xfrm>
            <a:off x="251520" y="764024"/>
            <a:ext cx="8496944"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El levante no se autorizará en el caso previsto en el literal c) del párrafo anterior, cuando la mercancía deba ser objeto de comiso administrativo o judicial de conformidad con la ley.</a:t>
            </a:r>
          </a:p>
          <a:p>
            <a:pPr marL="0" marR="0" lvl="0" indent="0" algn="just" defTabSz="914400" rtl="0" eaLnBrk="1" fontAlgn="base" latinLnBrk="0" hangingPunct="1">
              <a:lnSpc>
                <a:spcPct val="100000"/>
              </a:lnSpc>
              <a:spcBef>
                <a:spcPct val="0"/>
              </a:spcBef>
              <a:spcAft>
                <a:spcPct val="0"/>
              </a:spcAft>
              <a:buClrTx/>
              <a:buSzTx/>
              <a:buFontTx/>
              <a:buNone/>
              <a:tabLst/>
            </a:pPr>
            <a:endParaRPr lang="es-ES" sz="2000" dirty="0" smtClean="0">
              <a:latin typeface="Arial" pitchFamily="34" charset="0"/>
              <a:cs typeface="Arial" pitchFamily="34" charset="0"/>
            </a:endParaRPr>
          </a:p>
          <a:p>
            <a:pPr algn="just"/>
            <a:r>
              <a:rPr lang="es-ES_tradnl" sz="2000" i="1" dirty="0" smtClean="0"/>
              <a:t>6) Comprobarán, en su caso, el cumplimiento de las obligaciones no tributarias a que la operación esté sujeta.</a:t>
            </a:r>
            <a:endParaRPr lang="es-MX" sz="2000" dirty="0" smtClean="0"/>
          </a:p>
          <a:p>
            <a:r>
              <a:rPr lang="es-ES_tradnl" sz="2000" dirty="0" smtClean="0"/>
              <a:t> </a:t>
            </a:r>
            <a:endParaRPr lang="es-MX" sz="2000" dirty="0" smtClean="0"/>
          </a:p>
          <a:p>
            <a:r>
              <a:rPr lang="es-ES" sz="2000" b="1" dirty="0" smtClean="0"/>
              <a:t>RECAUCA</a:t>
            </a:r>
            <a:endParaRPr lang="es-MX" sz="2000" dirty="0" smtClean="0"/>
          </a:p>
          <a:p>
            <a:r>
              <a:rPr lang="es-ES" sz="2000" b="1" dirty="0" smtClean="0"/>
              <a:t> </a:t>
            </a:r>
            <a:endParaRPr lang="es-MX" sz="2000" dirty="0" smtClean="0"/>
          </a:p>
          <a:p>
            <a:pPr algn="just"/>
            <a:r>
              <a:rPr lang="es-ES" sz="2000" b="1" dirty="0" smtClean="0"/>
              <a:t>Artículo 351. Autorización del levante mediante garantía</a:t>
            </a:r>
            <a:r>
              <a:rPr lang="es-ES" sz="2000" dirty="0" smtClean="0"/>
              <a:t>. El declarante o su representante, formularán solicitud ante la Autoridad Aduanera, para que se le autorice el levante con garantía en la forma señalada en el literal c) del Artículo 350 de este Reglamento. </a:t>
            </a:r>
            <a:endParaRPr lang="es-MX" sz="2000" dirty="0" smtClean="0"/>
          </a:p>
          <a:p>
            <a:pPr algn="just"/>
            <a:r>
              <a:rPr lang="es-ES" sz="2000" dirty="0" smtClean="0"/>
              <a:t> </a:t>
            </a:r>
            <a:endParaRPr lang="es-MX" sz="2000" dirty="0" smtClean="0"/>
          </a:p>
          <a:p>
            <a:pPr algn="just"/>
            <a:r>
              <a:rPr lang="es-ES" sz="2000" dirty="0" smtClean="0"/>
              <a:t>La Autoridad Aduanera o el órgano competente, en su caso, ejecutará de oficio la garantía, cuando quede firme la determinación de la obligación tributaria y en su caso, la misma no sea cancelada dentro del plazo legal respectivo.</a:t>
            </a:r>
            <a:endParaRPr lang="es-MX" sz="2000" dirty="0" smtClean="0"/>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2 Marcador de número de diapositiva"/>
          <p:cNvSpPr>
            <a:spLocks noGrp="1"/>
          </p:cNvSpPr>
          <p:nvPr>
            <p:ph type="sldNum" sz="quarter" idx="12"/>
          </p:nvPr>
        </p:nvSpPr>
        <p:spPr/>
        <p:txBody>
          <a:bodyPr/>
          <a:lstStyle/>
          <a:p>
            <a:pPr>
              <a:defRPr/>
            </a:pPr>
            <a:fld id="{AFCCE901-4B63-4E77-BD83-AB13BC738E40}" type="slidenum">
              <a:rPr lang="es-MX" smtClean="0"/>
              <a:pPr>
                <a:defRPr/>
              </a:pPr>
              <a:t>40</a:t>
            </a:fld>
            <a:endParaRPr lang="es-MX"/>
          </a:p>
        </p:txBody>
      </p:sp>
      <p:sp>
        <p:nvSpPr>
          <p:cNvPr id="6" name="5 Botón de acción: Hacia delante o Siguiente">
            <a:hlinkClick r:id="" action="ppaction://hlinkshowjump?jump=nextslide" highlightClick="1"/>
          </p:cNvPr>
          <p:cNvSpPr/>
          <p:nvPr/>
        </p:nvSpPr>
        <p:spPr>
          <a:xfrm>
            <a:off x="7429520" y="6500834"/>
            <a:ext cx="642942" cy="35716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2492896"/>
            <a:ext cx="8424936" cy="2031325"/>
          </a:xfrm>
          <a:prstGeom prst="rect">
            <a:avLst/>
          </a:prstGeom>
        </p:spPr>
        <p:txBody>
          <a:bodyPr wrap="square">
            <a:spAutoFit/>
          </a:bodyPr>
          <a:lstStyle/>
          <a:p>
            <a:pPr algn="just"/>
            <a:r>
              <a:rPr lang="es-ES" dirty="0" smtClean="0"/>
              <a:t>Los servicios aduaneros dispondrán otras formas de autorizar el levante mediante rendición de garantía. </a:t>
            </a:r>
            <a:endParaRPr lang="es-MX" dirty="0" smtClean="0"/>
          </a:p>
          <a:p>
            <a:pPr algn="just"/>
            <a:r>
              <a:rPr lang="es-ES" dirty="0" smtClean="0"/>
              <a:t> </a:t>
            </a:r>
            <a:endParaRPr lang="es-MX" dirty="0" smtClean="0"/>
          </a:p>
          <a:p>
            <a:pPr algn="just"/>
            <a:r>
              <a:rPr lang="es-ES" dirty="0" smtClean="0"/>
              <a:t>En todos los casos no procederá la autorización del levante mediante garantía, cuando esta autorización tenga por efecto la inaplicación de las restricciones y regulaciones no arancelarias.</a:t>
            </a:r>
            <a:endParaRPr lang="es-MX" dirty="0" smtClean="0"/>
          </a:p>
          <a:p>
            <a:pPr algn="just"/>
            <a:r>
              <a:rPr lang="es-ES" dirty="0" smtClean="0"/>
              <a:t> </a:t>
            </a:r>
            <a:endParaRPr lang="es-MX" dirty="0" smtClean="0"/>
          </a:p>
        </p:txBody>
      </p:sp>
      <p:sp>
        <p:nvSpPr>
          <p:cNvPr id="3" name="2 Marcador de número de diapositiva"/>
          <p:cNvSpPr>
            <a:spLocks noGrp="1"/>
          </p:cNvSpPr>
          <p:nvPr>
            <p:ph type="sldNum" sz="quarter" idx="12"/>
          </p:nvPr>
        </p:nvSpPr>
        <p:spPr/>
        <p:txBody>
          <a:bodyPr/>
          <a:lstStyle/>
          <a:p>
            <a:pPr>
              <a:defRPr/>
            </a:pPr>
            <a:fld id="{AFCCE901-4B63-4E77-BD83-AB13BC738E40}" type="slidenum">
              <a:rPr lang="es-MX" smtClean="0"/>
              <a:pPr>
                <a:defRPr/>
              </a:pPr>
              <a:t>41</a:t>
            </a:fld>
            <a:endParaRPr lang="es-MX"/>
          </a:p>
        </p:txBody>
      </p:sp>
      <p:sp>
        <p:nvSpPr>
          <p:cNvPr id="6" name="5 Botón de acción: Volver">
            <a:hlinkClick r:id="rId2" action="ppaction://hlinksldjump" highlightClick="1"/>
          </p:cNvPr>
          <p:cNvSpPr/>
          <p:nvPr/>
        </p:nvSpPr>
        <p:spPr>
          <a:xfrm>
            <a:off x="7858148" y="5786454"/>
            <a:ext cx="428628" cy="571504"/>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4452366"/>
            <a:ext cx="7198800" cy="1280890"/>
          </a:xfrm>
        </p:spPr>
        <p:txBody>
          <a:bodyPr>
            <a:normAutofit/>
          </a:bodyPr>
          <a:lstStyle/>
          <a:p>
            <a:pPr algn="ctr"/>
            <a:r>
              <a:rPr lang="es-NI" sz="3200" dirty="0" smtClean="0"/>
              <a:t>Muchas Gracias </a:t>
            </a:r>
            <a:br>
              <a:rPr lang="es-NI" sz="3200" dirty="0" smtClean="0"/>
            </a:br>
            <a:endParaRPr lang="es-NI" sz="3200" dirty="0"/>
          </a:p>
        </p:txBody>
      </p:sp>
      <p:sp>
        <p:nvSpPr>
          <p:cNvPr id="5" name="Marcador de número de diapositiva 4"/>
          <p:cNvSpPr>
            <a:spLocks noGrp="1"/>
          </p:cNvSpPr>
          <p:nvPr>
            <p:ph type="sldNum" sz="quarter" idx="12"/>
          </p:nvPr>
        </p:nvSpPr>
        <p:spPr/>
        <p:txBody>
          <a:bodyPr/>
          <a:lstStyle/>
          <a:p>
            <a:fld id="{D7C89A2B-C04F-4699-91B2-5E9B7DF8F719}" type="slidenum">
              <a:rPr lang="es-NI" smtClean="0"/>
              <a:pPr/>
              <a:t>42</a:t>
            </a:fld>
            <a:endParaRPr lang="es-NI"/>
          </a:p>
        </p:txBody>
      </p:sp>
    </p:spTree>
    <p:extLst>
      <p:ext uri="{BB962C8B-B14F-4D97-AF65-F5344CB8AC3E}">
        <p14:creationId xmlns:p14="http://schemas.microsoft.com/office/powerpoint/2010/main" val="1955992949"/>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2531</TotalTime>
  <Words>3533</Words>
  <Application>Microsoft Office PowerPoint</Application>
  <PresentationFormat>Presentación en pantalla (4:3)</PresentationFormat>
  <Paragraphs>367</Paragraphs>
  <Slides>42</Slides>
  <Notes>6</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42</vt:i4>
      </vt:variant>
    </vt:vector>
  </HeadingPairs>
  <TitlesOfParts>
    <vt:vector size="53" baseType="lpstr">
      <vt:lpstr>Arial Unicode MS</vt:lpstr>
      <vt:lpstr>Arial</vt:lpstr>
      <vt:lpstr>Arial Black</vt:lpstr>
      <vt:lpstr>Calibri</vt:lpstr>
      <vt:lpstr>Century Gothic</vt:lpstr>
      <vt:lpstr>Tahoma</vt:lpstr>
      <vt:lpstr>Times New Roman</vt:lpstr>
      <vt:lpstr>Verdana</vt:lpstr>
      <vt:lpstr>Wingdings 3</vt:lpstr>
      <vt:lpstr>Espiral</vt:lpstr>
      <vt:lpstr>Imagen</vt:lpstr>
      <vt:lpstr>Presentación de PowerPoint</vt:lpstr>
      <vt:lpstr>DESPACHO ADUANERO</vt:lpstr>
      <vt:lpstr>DESPACHO ADUANERO</vt:lpstr>
      <vt:lpstr>DESPACHO ADUANERO</vt:lpstr>
      <vt:lpstr>DESPACHO ADUANERO</vt:lpstr>
      <vt:lpstr>DESPACHO ADUANERO</vt:lpstr>
      <vt:lpstr>DESPACHO ADUANERO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Muchas Gracias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dc:creator>
  <cp:lastModifiedBy>USER</cp:lastModifiedBy>
  <cp:revision>241</cp:revision>
  <dcterms:created xsi:type="dcterms:W3CDTF">2013-04-26T03:26:25Z</dcterms:created>
  <dcterms:modified xsi:type="dcterms:W3CDTF">2016-08-08T17:40:32Z</dcterms:modified>
</cp:coreProperties>
</file>